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9" r:id="rId5"/>
    <p:sldId id="263" r:id="rId6"/>
    <p:sldId id="276" r:id="rId7"/>
    <p:sldId id="284" r:id="rId8"/>
    <p:sldId id="285" r:id="rId9"/>
    <p:sldId id="286" r:id="rId10"/>
    <p:sldId id="273" r:id="rId11"/>
    <p:sldId id="267" r:id="rId12"/>
    <p:sldId id="283" r:id="rId13"/>
    <p:sldId id="272" r:id="rId14"/>
    <p:sldId id="274" r:id="rId15"/>
    <p:sldId id="269" r:id="rId16"/>
    <p:sldId id="282" r:id="rId17"/>
    <p:sldId id="280" r:id="rId18"/>
  </p:sldIdLst>
  <p:sldSz cx="9144000" cy="6858000" type="screen4x3"/>
  <p:notesSz cx="6797675" cy="9926638"/>
  <p:embeddedFontLst>
    <p:embeddedFont>
      <p:font typeface="210 상상공작소 L" pitchFamily="18" charset="-127"/>
      <p:regular r:id="rId20"/>
    </p:embeddedFont>
    <p:embeddedFont>
      <p:font typeface="나눔바른고딕" pitchFamily="50" charset="-127"/>
      <p:regular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612" userDrawn="1">
          <p15:clr>
            <a:srgbClr val="A4A3A4"/>
          </p15:clr>
        </p15:guide>
        <p15:guide id="2" pos="4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030A0"/>
    <a:srgbClr val="595959"/>
    <a:srgbClr val="FFFBE2"/>
    <a:srgbClr val="DDD9C3"/>
    <a:srgbClr val="EBE9D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5232" autoAdjust="0"/>
  </p:normalViewPr>
  <p:slideViewPr>
    <p:cSldViewPr>
      <p:cViewPr>
        <p:scale>
          <a:sx n="70" d="100"/>
          <a:sy n="70" d="100"/>
        </p:scale>
        <p:origin x="-654" y="-966"/>
      </p:cViewPr>
      <p:guideLst>
        <p:guide orient="horz" pos="4319"/>
        <p:guide pos="57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2EA12-CDB1-4981-B55B-2350D73D49E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D7576-8A59-43C1-86AF-38E45BA34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8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D7576-8A59-43C1-86AF-38E45BA34F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5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 창업자 스티브 잡스는 “모든 사람이 컴퓨터 프로그래밍을 배워야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생각하는 방법을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가르쳐주기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때문이다”라고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그의 말처럼 올바른 코딩 교육은 기술을 습득하여 코딩 자체를 잘하는 것보다는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분석하고 그 문제를 창의적이고 논리적으로 해결하는 과정에 초점을 맞춰야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코딩 교육 전문가들은 기술적인 측면에 너무 집착하지 말고 컴퓨팅 사고력을 기르는 데 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힘쓰라고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코딩에 앞서 알고리즘에 대한 이해가 꼭 필요하다고 하네요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알고리즘은 어떤 문제를 해결하기 위한 절차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명령어들의 집합을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복잡해 보인다고요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말하면 주어진 문제를 쉽게 해결하기 위한 방법과 순서를 정하는 겁니다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문제해결을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순서도죠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 실생활 속에서도 알고리즘은 쉽게 찾아볼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명절에 고향에 가려고 하면 어떤 교통수단을 이용할 것인지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운전을 해서 간다면 최단 경로는 무엇인지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 상황 등 각종 변수는 없는지 고려하여 가장 효율적인 방법을 찾게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행위 자체가 일종의 알고리즘인 셈입니다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그러므로 코딩 조기 교육을 위해서는 학원에 가는 게 아니라 어떤 문제를 해결할 때 구조도를 그려보는 습관을 기르는 게 더 효과적일 것 같네요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D7576-8A59-43C1-86AF-38E45BA34F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8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D7576-8A59-43C1-86AF-38E45BA34F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3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D7576-8A59-43C1-86AF-38E45BA34F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4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5635E-4EB0-4382-8F5C-63EF0D158F02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0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BBAEB-3B0E-4FCA-A4A0-09117A94DC9F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7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8A1B-F803-4E26-BA86-0BBD0676296C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0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7E89B-93A6-4FF4-BE30-4DA6E76CD855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0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0E7B-5ECA-4FBF-9AC6-3ADC5ACDA7B1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03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3D54-6D72-4E88-A53B-80BD38A4AF90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0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878F7-C66E-4D53-A74B-FA05352530B6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F88C-D672-4565-BD25-10546E8FFCBD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2DF2-9958-4494-A58C-9DF4303A8CB1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59588-CA52-4862-81B3-56B41120B5FE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2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7D06-2D2E-42A1-B39B-836C93EC0383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74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F3804-EAD5-458B-BCC2-B375D67CAC94}" type="datetime1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2D9B4-78ED-4908-8F2D-3EF04C9D00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5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microsoft.com/office/2007/relationships/hdphoto" Target="../media/hdphoto10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10.wdp"/><Relationship Id="rId5" Type="http://schemas.microsoft.com/office/2007/relationships/hdphoto" Target="../media/hdphoto3.wdp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490144" y="2735911"/>
            <a:ext cx="444189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5536" y="1036453"/>
            <a:ext cx="4666662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유아용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경로탐색 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알고리즘 교육 키트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1560" y="2865710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2013152028 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이정욱</a:t>
            </a:r>
            <a:endParaRPr lang="en-US" altLang="ko-KR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2015154039 </a:t>
            </a:r>
            <a:r>
              <a: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최지수</a:t>
            </a:r>
            <a:endParaRPr lang="en-US" altLang="ko-KR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2015154005 </a:t>
            </a:r>
            <a:r>
              <a:rPr lang="ko-KR" altLang="en-US" dirty="0" err="1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김예린</a:t>
            </a:r>
            <a:endParaRPr lang="ko-KR" altLang="en-US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7020272" y="6381328"/>
            <a:ext cx="2133600" cy="365125"/>
          </a:xfrm>
        </p:spPr>
        <p:txBody>
          <a:bodyPr/>
          <a:lstStyle/>
          <a:p>
            <a:fld id="{C0B2D9B4-78ED-4908-8F2D-3EF04C9D000E}" type="slidenum">
              <a:rPr lang="ko-KR" altLang="en-US" sz="32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F62DDA0A-CFFA-481F-83AB-04E02F9158E1}"/>
              </a:ext>
            </a:extLst>
          </p:cNvPr>
          <p:cNvCxnSpPr>
            <a:cxnSpLocks/>
          </p:cNvCxnSpPr>
          <p:nvPr/>
        </p:nvCxnSpPr>
        <p:spPr>
          <a:xfrm>
            <a:off x="467544" y="903485"/>
            <a:ext cx="444189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883C84D-8779-4BC8-AFA0-1B7C0BBA190D}"/>
              </a:ext>
            </a:extLst>
          </p:cNvPr>
          <p:cNvSpPr/>
          <p:nvPr/>
        </p:nvSpPr>
        <p:spPr>
          <a:xfrm>
            <a:off x="2743641" y="6287202"/>
            <a:ext cx="366157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OBA(Orienting Best Algorithm)</a:t>
            </a:r>
            <a:r>
              <a:rPr lang="ko-KR" altLang="en-US" b="1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b="1" kern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1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_x275405896" descr="EMB000030b03ed7">
            <a:extLst>
              <a:ext uri="{FF2B5EF4-FFF2-40B4-BE49-F238E27FC236}">
                <a16:creationId xmlns:a16="http://schemas.microsoft.com/office/drawing/2014/main" xmlns="" id="{95221644-6962-4047-946C-9EC23D9B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32" y="3331214"/>
            <a:ext cx="1369427" cy="92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10</a:t>
            </a:fld>
            <a:endParaRPr lang="ko-KR" altLang="en-US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1CFFEE7-A2C7-42FF-9919-9C38953DA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43" b="89011" l="8514" r="93344">
                        <a14:foregroundMark x1="12693" y1="67582" x2="21672" y2="77473"/>
                        <a14:foregroundMark x1="21672" y1="77473" x2="15325" y2="70879"/>
                        <a14:foregroundMark x1="11300" y1="67033" x2="16873" y2="86264"/>
                        <a14:foregroundMark x1="16873" y1="86264" x2="17492" y2="84066"/>
                        <a14:foregroundMark x1="10372" y1="52747" x2="18421" y2="45604"/>
                        <a14:foregroundMark x1="18421" y1="45604" x2="21517" y2="57143"/>
                        <a14:foregroundMark x1="26471" y1="53846" x2="32353" y2="29121"/>
                        <a14:foregroundMark x1="32353" y1="29121" x2="37771" y2="19231"/>
                        <a14:foregroundMark x1="45046" y1="42308" x2="71053" y2="56593"/>
                        <a14:foregroundMark x1="28019" y1="59341" x2="40712" y2="62088"/>
                        <a14:foregroundMark x1="40712" y1="62088" x2="81579" y2="55495"/>
                        <a14:foregroundMark x1="81579" y1="55495" x2="81424" y2="55495"/>
                        <a14:foregroundMark x1="43034" y1="60440" x2="57895" y2="51099"/>
                        <a14:foregroundMark x1="42415" y1="51099" x2="24149" y2="54945"/>
                        <a14:foregroundMark x1="39938" y1="54396" x2="73839" y2="55495"/>
                        <a14:foregroundMark x1="73839" y1="55495" x2="83591" y2="54945"/>
                        <a14:foregroundMark x1="83591" y1="54945" x2="90402" y2="68681"/>
                        <a14:foregroundMark x1="90402" y1="68681" x2="82972" y2="75275"/>
                        <a14:foregroundMark x1="84365" y1="81319" x2="92260" y2="85714"/>
                        <a14:foregroundMark x1="92260" y1="85714" x2="92260" y2="57692"/>
                        <a14:foregroundMark x1="88519" y1="50912" x2="84985" y2="44505"/>
                        <a14:foregroundMark x1="92260" y1="57692" x2="89607" y2="52883"/>
                        <a14:foregroundMark x1="84985" y1="44505" x2="80650" y2="56593"/>
                        <a14:foregroundMark x1="78947" y1="63736" x2="85294" y2="46154"/>
                        <a14:foregroundMark x1="85294" y1="46154" x2="89938" y2="59890"/>
                        <a14:foregroundMark x1="88310" y1="50170" x2="84056" y2="45055"/>
                        <a14:foregroundMark x1="93653" y1="56593" x2="89896" y2="52076"/>
                        <a14:foregroundMark x1="84056" y1="45055" x2="76780" y2="54396"/>
                        <a14:foregroundMark x1="77709" y1="57143" x2="86068" y2="40110"/>
                        <a14:foregroundMark x1="89933" y1="51974" x2="91796" y2="57692"/>
                        <a14:foregroundMark x1="88488" y1="47538" x2="88760" y2="48374"/>
                        <a14:foregroundMark x1="86068" y1="40110" x2="88267" y2="46860"/>
                        <a14:foregroundMark x1="88364" y1="45855" x2="83901" y2="41758"/>
                        <a14:foregroundMark x1="89342" y1="46753" x2="89250" y2="46668"/>
                        <a14:foregroundMark x1="92879" y1="50000" x2="91196" y2="48454"/>
                        <a14:foregroundMark x1="83901" y1="41758" x2="75697" y2="48352"/>
                        <a14:foregroundMark x1="75697" y1="48352" x2="75542" y2="49451"/>
                        <a14:foregroundMark x1="84675" y1="59890" x2="63467" y2="48901"/>
                        <a14:foregroundMark x1="63467" y1="48901" x2="41486" y2="52747"/>
                        <a14:foregroundMark x1="41486" y1="52747" x2="40867" y2="50000"/>
                        <a14:foregroundMark x1="10217" y1="64286" x2="16254" y2="46703"/>
                        <a14:foregroundMark x1="16254" y1="46703" x2="22291" y2="47802"/>
                        <a14:foregroundMark x1="9907" y1="54396" x2="17647" y2="40659"/>
                        <a14:foregroundMark x1="17647" y1="40659" x2="22136" y2="45604"/>
                        <a14:foregroundMark x1="10526" y1="51099" x2="18576" y2="42308"/>
                        <a14:foregroundMark x1="18576" y1="42308" x2="18885" y2="42308"/>
                        <a14:foregroundMark x1="8824" y1="51648" x2="15789" y2="40110"/>
                        <a14:foregroundMark x1="15789" y1="40110" x2="16409" y2="40110"/>
                        <a14:foregroundMark x1="9752" y1="57143" x2="16563" y2="40659"/>
                        <a14:foregroundMark x1="16563" y1="40659" x2="16873" y2="40659"/>
                        <a14:foregroundMark x1="8514" y1="54396" x2="15635" y2="40659"/>
                        <a14:foregroundMark x1="15635" y1="40659" x2="18576" y2="40659"/>
                        <a14:foregroundMark x1="50000" y1="43956" x2="66409" y2="36264"/>
                        <a14:foregroundMark x1="47368" y1="36264" x2="53096" y2="28022"/>
                        <a14:foregroundMark x1="43189" y1="35714" x2="37926" y2="10989"/>
                        <a14:foregroundMark x1="37926" y1="10989" x2="35760" y2="7626"/>
                        <a14:foregroundMark x1="47988" y1="35165" x2="52578" y2="30458"/>
                        <a14:foregroundMark x1="57585" y1="32967" x2="60526" y2="28022"/>
                        <a14:foregroundMark x1="73529" y1="36264" x2="72291" y2="29670"/>
                        <a14:foregroundMark x1="74458" y1="31868" x2="82043" y2="44505"/>
                        <a14:foregroundMark x1="82043" y1="44505" x2="90479" y2="42929"/>
                        <a14:foregroundMark x1="91819" y1="46717" x2="93034" y2="51648"/>
                        <a14:foregroundMark x1="89164" y1="43956" x2="90557" y2="42582"/>
                        <a14:backgroundMark x1="83437" y1="97802" x2="83282" y2="97802"/>
                        <a14:backgroundMark x1="45356" y1="10440" x2="45356" y2="10440"/>
                        <a14:backgroundMark x1="68421" y1="15934" x2="68421" y2="15934"/>
                        <a14:backgroundMark x1="92105" y1="40659" x2="92105" y2="40659"/>
                        <a14:backgroundMark x1="91950" y1="41758" x2="92105" y2="43407"/>
                        <a14:backgroundMark x1="91331" y1="41209" x2="92415" y2="45055"/>
                        <a14:backgroundMark x1="90867" y1="41209" x2="91331" y2="41758"/>
                        <a14:backgroundMark x1="51703" y1="8242" x2="63622" y2="14835"/>
                        <a14:backgroundMark x1="55728" y1="23077" x2="57430" y2="28022"/>
                        <a14:backgroundMark x1="55263" y1="23626" x2="56192" y2="23626"/>
                        <a14:backgroundMark x1="57430" y1="25824" x2="58824" y2="24725"/>
                        <a14:backgroundMark x1="58824" y1="24725" x2="59288" y2="25275"/>
                        <a14:backgroundMark x1="53096" y1="28022" x2="54334" y2="29121"/>
                        <a14:backgroundMark x1="34830" y1="5495" x2="36068" y2="6044"/>
                        <a14:backgroundMark x1="83127" y1="97802" x2="85604" y2="98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87" y="2339357"/>
            <a:ext cx="2866318" cy="807539"/>
          </a:xfrm>
          <a:prstGeom prst="rect">
            <a:avLst/>
          </a:prstGeom>
        </p:spPr>
      </p:pic>
      <p:pic>
        <p:nvPicPr>
          <p:cNvPr id="1027" name="Picture 3" descr="C:\Users\leejw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87" y="2610590"/>
            <a:ext cx="3010475" cy="15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440787" y="3264431"/>
            <a:ext cx="1876511" cy="495054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구름 모양 설명선 5"/>
          <p:cNvSpPr/>
          <p:nvPr/>
        </p:nvSpPr>
        <p:spPr>
          <a:xfrm>
            <a:off x="3563520" y="2066776"/>
            <a:ext cx="1656184" cy="1080120"/>
          </a:xfrm>
          <a:prstGeom prst="cloudCallou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(WIFI)</a:t>
            </a:r>
            <a:endParaRPr lang="ko-KR" altLang="en-US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44639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</a:t>
            </a: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KIT</a:t>
            </a:r>
            <a:endParaRPr lang="ko-KR" altLang="en-US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48813" y="4387036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디스플레이 디바이스</a:t>
            </a:r>
            <a:endParaRPr lang="en-US" altLang="ko-KR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폰</a:t>
            </a: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태블릿</a:t>
            </a:r>
            <a:r>
              <a:rPr lang="en-US" altLang="ko-KR" sz="10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81090" y="379159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60032" y="379159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CC50369-26F0-4985-BBE5-79A34C2D1921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xmlns="" id="{D430F6F2-4E1A-4FB3-8BB7-1E7BB6FB90FB}"/>
              </a:ext>
            </a:extLst>
          </p:cNvPr>
          <p:cNvSpPr/>
          <p:nvPr/>
        </p:nvSpPr>
        <p:spPr>
          <a:xfrm rot="16200000">
            <a:off x="492224" y="223457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CFBCC9A-1410-4366-BD31-1A412A0E6FED}"/>
              </a:ext>
            </a:extLst>
          </p:cNvPr>
          <p:cNvSpPr txBox="1"/>
          <p:nvPr/>
        </p:nvSpPr>
        <p:spPr>
          <a:xfrm>
            <a:off x="755576" y="164785"/>
            <a:ext cx="32335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382964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2F79B11-AC52-4827-BA0B-2E71E43294E8}"/>
              </a:ext>
            </a:extLst>
          </p:cNvPr>
          <p:cNvSpPr/>
          <p:nvPr/>
        </p:nvSpPr>
        <p:spPr>
          <a:xfrm>
            <a:off x="6033280" y="1798264"/>
            <a:ext cx="2858030" cy="429789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FE960CC-73C4-4EA1-9DCF-87B7F5CCF12F}"/>
              </a:ext>
            </a:extLst>
          </p:cNvPr>
          <p:cNvSpPr/>
          <p:nvPr/>
        </p:nvSpPr>
        <p:spPr>
          <a:xfrm>
            <a:off x="467544" y="1798264"/>
            <a:ext cx="5275689" cy="436917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xmlns="" id="{458E3B98-A537-4FB5-8E21-2530C5780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94" y="3700887"/>
            <a:ext cx="218322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RaspberryPI</a:t>
            </a:r>
            <a:r>
              <a:rPr kumimoji="0" lang="en-US" altLang="ko-KR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 – </a:t>
            </a:r>
            <a:r>
              <a:rPr kumimoji="0" lang="ko-KR" altLang="en-US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</a:t>
            </a:r>
            <a:r>
              <a:rPr kumimoji="0" lang="en-US" altLang="ko-KR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KIT</a:t>
            </a:r>
            <a:endParaRPr kumimoji="0" lang="en-US" altLang="ko-KR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>
            <a:cxnSpLocks/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11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381F1D6-EA51-4C64-A8E5-2E0B10191B7E}"/>
              </a:ext>
            </a:extLst>
          </p:cNvPr>
          <p:cNvGrpSpPr/>
          <p:nvPr/>
        </p:nvGrpSpPr>
        <p:grpSpPr>
          <a:xfrm>
            <a:off x="6679075" y="2886831"/>
            <a:ext cx="1591481" cy="1742494"/>
            <a:chOff x="4842354" y="3201366"/>
            <a:chExt cx="3666332" cy="3539314"/>
          </a:xfrm>
        </p:grpSpPr>
        <p:pic>
          <p:nvPicPr>
            <p:cNvPr id="1034" name="_x275404600" descr="EMB000030b03ed9">
              <a:extLst>
                <a:ext uri="{FF2B5EF4-FFF2-40B4-BE49-F238E27FC236}">
                  <a16:creationId xmlns:a16="http://schemas.microsoft.com/office/drawing/2014/main" xmlns="" id="{8C759D34-36E8-4865-AAEA-9E9A81974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354" y="3201366"/>
              <a:ext cx="2535238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_x275405104" descr="EMB000030b03eda">
              <a:extLst>
                <a:ext uri="{FF2B5EF4-FFF2-40B4-BE49-F238E27FC236}">
                  <a16:creationId xmlns:a16="http://schemas.microsoft.com/office/drawing/2014/main" xmlns="" id="{F2EEEFB5-B2AD-4F32-8C17-685978410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973" y="4341968"/>
              <a:ext cx="2398713" cy="239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5">
            <a:extLst>
              <a:ext uri="{FF2B5EF4-FFF2-40B4-BE49-F238E27FC236}">
                <a16:creationId xmlns:a16="http://schemas.microsoft.com/office/drawing/2014/main" xmlns="" id="{588DDFCF-8C5E-47F7-B4AD-998F6D32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701" y="4774881"/>
            <a:ext cx="265383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kumimoji="0" lang="en-US" altLang="ko-KR" sz="13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Xcode</a:t>
            </a:r>
            <a:r>
              <a:rPr kumimoji="0" lang="en-US" altLang="ko-KR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(Swift) - IOS </a:t>
            </a:r>
            <a:r>
              <a:rPr kumimoji="0" lang="ko-KR" altLang="en-US" sz="13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</a:t>
            </a:r>
            <a:endParaRPr kumimoji="0" lang="ko-KR" altLang="en-US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49E3B2-91B9-409D-A32A-C8DED1E3B83C}"/>
              </a:ext>
            </a:extLst>
          </p:cNvPr>
          <p:cNvSpPr txBox="1"/>
          <p:nvPr/>
        </p:nvSpPr>
        <p:spPr>
          <a:xfrm>
            <a:off x="251520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xmlns="" id="{36AB3CE4-1F70-4E39-A0B7-18A5A25A72D2}"/>
              </a:ext>
            </a:extLst>
          </p:cNvPr>
          <p:cNvSpPr/>
          <p:nvPr/>
        </p:nvSpPr>
        <p:spPr>
          <a:xfrm rot="16200000">
            <a:off x="302834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DB0DE5-9F22-4ADD-80B4-60B752EA74A1}"/>
              </a:ext>
            </a:extLst>
          </p:cNvPr>
          <p:cNvSpPr txBox="1"/>
          <p:nvPr/>
        </p:nvSpPr>
        <p:spPr>
          <a:xfrm>
            <a:off x="741087" y="164785"/>
            <a:ext cx="440697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개발 환경 및 개발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E4EC823-D4BE-40BD-9A62-BC009885C3A7}"/>
              </a:ext>
            </a:extLst>
          </p:cNvPr>
          <p:cNvSpPr txBox="1"/>
          <p:nvPr/>
        </p:nvSpPr>
        <p:spPr>
          <a:xfrm>
            <a:off x="467544" y="1061301"/>
            <a:ext cx="102463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14DD0E0-4F04-4AC4-B6FC-1E944B9AD2E3}"/>
              </a:ext>
            </a:extLst>
          </p:cNvPr>
          <p:cNvCxnSpPr>
            <a:cxnSpLocks/>
          </p:cNvCxnSpPr>
          <p:nvPr/>
        </p:nvCxnSpPr>
        <p:spPr>
          <a:xfrm>
            <a:off x="521792" y="1522966"/>
            <a:ext cx="92459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_x275405896" descr="EMB000030b03ed7">
            <a:extLst>
              <a:ext uri="{FF2B5EF4-FFF2-40B4-BE49-F238E27FC236}">
                <a16:creationId xmlns:a16="http://schemas.microsoft.com/office/drawing/2014/main" xmlns="" id="{DB508401-D796-4F0B-8AF4-6E036EF6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71611"/>
            <a:ext cx="1631883" cy="10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4FF937A-48D3-4835-A35D-FE8EDB8C2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999" y="4390997"/>
            <a:ext cx="1438479" cy="10629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370EBCD6-C951-4D77-94D0-890A935F9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173" y="4382949"/>
            <a:ext cx="1236297" cy="10629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37848B57-2572-489E-83D4-AA2F37D5D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5958" y="2408506"/>
            <a:ext cx="1433938" cy="10754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6C0787A-3637-4CA0-B561-1EC730AE0EF0}"/>
              </a:ext>
            </a:extLst>
          </p:cNvPr>
          <p:cNvSpPr txBox="1"/>
          <p:nvPr/>
        </p:nvSpPr>
        <p:spPr>
          <a:xfrm>
            <a:off x="760192" y="5627612"/>
            <a:ext cx="29647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GPIO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(General-Purpose Input Output)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1BDF9CD-B174-4AD4-ABC4-04398FC2A94A}"/>
              </a:ext>
            </a:extLst>
          </p:cNvPr>
          <p:cNvSpPr txBox="1"/>
          <p:nvPr/>
        </p:nvSpPr>
        <p:spPr>
          <a:xfrm>
            <a:off x="4447089" y="5624546"/>
            <a:ext cx="632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VNC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194D169-D9FC-457A-8F7A-92B617281FCE}"/>
              </a:ext>
            </a:extLst>
          </p:cNvPr>
          <p:cNvSpPr txBox="1"/>
          <p:nvPr/>
        </p:nvSpPr>
        <p:spPr>
          <a:xfrm>
            <a:off x="4284598" y="3660118"/>
            <a:ext cx="859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Ubuntu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7EBC5E6-E16E-4555-AE4E-D0E1E0C480F7}"/>
              </a:ext>
            </a:extLst>
          </p:cNvPr>
          <p:cNvSpPr txBox="1"/>
          <p:nvPr/>
        </p:nvSpPr>
        <p:spPr>
          <a:xfrm>
            <a:off x="2665691" y="1636856"/>
            <a:ext cx="68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I T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3D08559-3D87-4B87-9E59-4489E31CE5B7}"/>
              </a:ext>
            </a:extLst>
          </p:cNvPr>
          <p:cNvSpPr txBox="1"/>
          <p:nvPr/>
        </p:nvSpPr>
        <p:spPr>
          <a:xfrm>
            <a:off x="6753609" y="1613598"/>
            <a:ext cx="141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79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12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D49E3B2-91B9-409D-A32A-C8DED1E3B83C}"/>
              </a:ext>
            </a:extLst>
          </p:cNvPr>
          <p:cNvSpPr txBox="1"/>
          <p:nvPr/>
        </p:nvSpPr>
        <p:spPr>
          <a:xfrm>
            <a:off x="251520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xmlns="" id="{36AB3CE4-1F70-4E39-A0B7-18A5A25A72D2}"/>
              </a:ext>
            </a:extLst>
          </p:cNvPr>
          <p:cNvSpPr/>
          <p:nvPr/>
        </p:nvSpPr>
        <p:spPr>
          <a:xfrm rot="16200000">
            <a:off x="302834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DB0DE5-9F22-4ADD-80B4-60B752EA74A1}"/>
              </a:ext>
            </a:extLst>
          </p:cNvPr>
          <p:cNvSpPr txBox="1"/>
          <p:nvPr/>
        </p:nvSpPr>
        <p:spPr>
          <a:xfrm>
            <a:off x="741087" y="164785"/>
            <a:ext cx="440697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개발 환경 및 개발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783B49-6133-4B05-BD46-69D5E1DB61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9" b="93669" l="10000" r="90000">
                        <a14:foregroundMark x1="24875" y1="7792" x2="24875" y2="7792"/>
                        <a14:foregroundMark x1="15750" y1="11688" x2="21875" y2="7468"/>
                        <a14:foregroundMark x1="21875" y1="7468" x2="29125" y2="6331"/>
                        <a14:foregroundMark x1="29125" y1="6331" x2="39750" y2="6656"/>
                        <a14:foregroundMark x1="20750" y1="8279" x2="21875" y2="14935"/>
                        <a14:foregroundMark x1="73125" y1="7630" x2="82875" y2="17208"/>
                        <a14:foregroundMark x1="74750" y1="22565" x2="79250" y2="32305"/>
                        <a14:foregroundMark x1="79250" y1="32305" x2="79500" y2="33604"/>
                        <a14:foregroundMark x1="18000" y1="72403" x2="22875" y2="78896"/>
                        <a14:foregroundMark x1="22875" y1="78896" x2="25500" y2="77922"/>
                        <a14:foregroundMark x1="22250" y1="90747" x2="28750" y2="91396"/>
                        <a14:foregroundMark x1="28750" y1="91396" x2="45750" y2="90584"/>
                        <a14:foregroundMark x1="45750" y1="90584" x2="52875" y2="90584"/>
                        <a14:foregroundMark x1="52875" y1="90584" x2="67625" y2="90097"/>
                        <a14:foregroundMark x1="67625" y1="90097" x2="75500" y2="90097"/>
                        <a14:foregroundMark x1="75500" y1="90097" x2="82375" y2="89610"/>
                        <a14:foregroundMark x1="82375" y1="89610" x2="82500" y2="89610"/>
                        <a14:foregroundMark x1="29125" y1="94318" x2="50375" y2="91234"/>
                        <a14:foregroundMark x1="50375" y1="91234" x2="79125" y2="93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" y="2137422"/>
            <a:ext cx="2781678" cy="2141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386A865-8E54-4EF2-87E8-E29A8F33888E}"/>
              </a:ext>
            </a:extLst>
          </p:cNvPr>
          <p:cNvSpPr txBox="1"/>
          <p:nvPr/>
        </p:nvSpPr>
        <p:spPr>
          <a:xfrm>
            <a:off x="890392" y="4445642"/>
            <a:ext cx="270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TCS34725 – </a:t>
            </a:r>
            <a:r>
              <a:rPr lang="ko-KR" altLang="en-US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컬러센서 </a:t>
            </a:r>
            <a:r>
              <a:rPr lang="en-US" altLang="ko-KR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9FF9C1-7F54-4494-BA01-1082B7967C80}"/>
              </a:ext>
            </a:extLst>
          </p:cNvPr>
          <p:cNvSpPr txBox="1"/>
          <p:nvPr/>
        </p:nvSpPr>
        <p:spPr>
          <a:xfrm>
            <a:off x="4860032" y="220718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컬러센서를 통해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키트에 있는 블록들을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구별함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11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13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49A861-5FB4-4E41-AE1F-D454C2057BBB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xmlns="" id="{E95E392C-30A0-4608-B652-80AFB49D81C2}"/>
              </a:ext>
            </a:extLst>
          </p:cNvPr>
          <p:cNvSpPr/>
          <p:nvPr/>
        </p:nvSpPr>
        <p:spPr>
          <a:xfrm rot="16200000">
            <a:off x="420216" y="223457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F2D56E0-5F8A-4E2B-BCE3-320C9A9BC400}"/>
              </a:ext>
            </a:extLst>
          </p:cNvPr>
          <p:cNvSpPr txBox="1"/>
          <p:nvPr/>
        </p:nvSpPr>
        <p:spPr>
          <a:xfrm>
            <a:off x="755576" y="164785"/>
            <a:ext cx="219483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0EEEA30-B776-4EDF-B7DB-CA07D3EDA01E}"/>
              </a:ext>
            </a:extLst>
          </p:cNvPr>
          <p:cNvSpPr/>
          <p:nvPr/>
        </p:nvSpPr>
        <p:spPr>
          <a:xfrm>
            <a:off x="325099" y="1820280"/>
            <a:ext cx="2194833" cy="12577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32E821-8461-4E26-B3F0-CF68C5066D07}"/>
              </a:ext>
            </a:extLst>
          </p:cNvPr>
          <p:cNvSpPr txBox="1"/>
          <p:nvPr/>
        </p:nvSpPr>
        <p:spPr>
          <a:xfrm>
            <a:off x="967882" y="1416668"/>
            <a:ext cx="888777" cy="29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C5D86E25-7D38-4690-8357-0844DE262800}"/>
              </a:ext>
            </a:extLst>
          </p:cNvPr>
          <p:cNvGrpSpPr/>
          <p:nvPr/>
        </p:nvGrpSpPr>
        <p:grpSpPr>
          <a:xfrm>
            <a:off x="582407" y="1875286"/>
            <a:ext cx="1698760" cy="524300"/>
            <a:chOff x="424969" y="2511982"/>
            <a:chExt cx="1698760" cy="66249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6E18B7ED-163E-4DBC-B30D-F03729D742D2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FE28F82-8CCC-4D53-9967-8C8E115631AF}"/>
                </a:ext>
              </a:extLst>
            </p:cNvPr>
            <p:cNvSpPr txBox="1"/>
            <p:nvPr/>
          </p:nvSpPr>
          <p:spPr>
            <a:xfrm>
              <a:off x="621660" y="2835957"/>
              <a:ext cx="13053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Button Block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B495277C-518A-4146-95DD-94EC5520BAD2}"/>
                </a:ext>
              </a:extLst>
            </p:cNvPr>
            <p:cNvSpPr/>
            <p:nvPr/>
          </p:nvSpPr>
          <p:spPr>
            <a:xfrm>
              <a:off x="1021683" y="2511982"/>
              <a:ext cx="505332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CE1008F-AA21-4A56-8ADB-471246FAC1D9}"/>
                </a:ext>
              </a:extLst>
            </p:cNvPr>
            <p:cNvSpPr txBox="1"/>
            <p:nvPr/>
          </p:nvSpPr>
          <p:spPr>
            <a:xfrm>
              <a:off x="1008005" y="2538381"/>
              <a:ext cx="551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KIT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9B4609E7-35BF-416F-89E8-A58B2D0AFC5E}"/>
              </a:ext>
            </a:extLst>
          </p:cNvPr>
          <p:cNvGrpSpPr/>
          <p:nvPr/>
        </p:nvGrpSpPr>
        <p:grpSpPr>
          <a:xfrm>
            <a:off x="584784" y="2400432"/>
            <a:ext cx="1698760" cy="524300"/>
            <a:chOff x="393803" y="3422606"/>
            <a:chExt cx="1698760" cy="66249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70EA93A0-04A1-4B50-BF7E-7CC107B0809B}"/>
                </a:ext>
              </a:extLst>
            </p:cNvPr>
            <p:cNvSpPr/>
            <p:nvPr/>
          </p:nvSpPr>
          <p:spPr>
            <a:xfrm>
              <a:off x="393803" y="3629352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16505AAE-D0C2-4109-9C70-2AB66B353B3D}"/>
                </a:ext>
              </a:extLst>
            </p:cNvPr>
            <p:cNvSpPr txBox="1"/>
            <p:nvPr/>
          </p:nvSpPr>
          <p:spPr>
            <a:xfrm>
              <a:off x="944618" y="3746580"/>
              <a:ext cx="5971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LCD</a:t>
              </a:r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1E2025E8-46AB-4750-AB18-8D230A7CD27A}"/>
                </a:ext>
              </a:extLst>
            </p:cNvPr>
            <p:cNvSpPr/>
            <p:nvPr/>
          </p:nvSpPr>
          <p:spPr>
            <a:xfrm>
              <a:off x="827584" y="3422606"/>
              <a:ext cx="849743" cy="2609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A25F9BF-8467-4B5C-84C3-3F4065DBCB7E}"/>
                </a:ext>
              </a:extLst>
            </p:cNvPr>
            <p:cNvSpPr txBox="1"/>
            <p:nvPr/>
          </p:nvSpPr>
          <p:spPr>
            <a:xfrm>
              <a:off x="779941" y="3446939"/>
              <a:ext cx="96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Display</a:t>
              </a:r>
            </a:p>
          </p:txBody>
        </p: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6FFCF636-FE9A-4186-84B3-C3DED77124A5}"/>
              </a:ext>
            </a:extLst>
          </p:cNvPr>
          <p:cNvCxnSpPr>
            <a:cxnSpLocks/>
          </p:cNvCxnSpPr>
          <p:nvPr/>
        </p:nvCxnSpPr>
        <p:spPr>
          <a:xfrm>
            <a:off x="909393" y="1708958"/>
            <a:ext cx="101527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3E8D66A-5C2B-4AD0-A3B4-50B93B6ABD83}"/>
              </a:ext>
            </a:extLst>
          </p:cNvPr>
          <p:cNvSpPr/>
          <p:nvPr/>
        </p:nvSpPr>
        <p:spPr>
          <a:xfrm>
            <a:off x="7115675" y="2308289"/>
            <a:ext cx="1685820" cy="539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E719972-D16F-4820-82B4-47DD56FDBE5C}"/>
              </a:ext>
            </a:extLst>
          </p:cNvPr>
          <p:cNvSpPr txBox="1"/>
          <p:nvPr/>
        </p:nvSpPr>
        <p:spPr>
          <a:xfrm>
            <a:off x="7270668" y="1855790"/>
            <a:ext cx="137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01CF197-96E5-4419-A1B7-3061D6A42B29}"/>
              </a:ext>
            </a:extLst>
          </p:cNvPr>
          <p:cNvSpPr txBox="1"/>
          <p:nvPr/>
        </p:nvSpPr>
        <p:spPr>
          <a:xfrm>
            <a:off x="7442382" y="2412971"/>
            <a:ext cx="1032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IOS(Swift)</a:t>
            </a:r>
            <a:endParaRPr lang="ko-KR" altLang="en-US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4ADA8354-4B23-4DFD-82EE-72EC234BB279}"/>
              </a:ext>
            </a:extLst>
          </p:cNvPr>
          <p:cNvCxnSpPr>
            <a:cxnSpLocks/>
          </p:cNvCxnSpPr>
          <p:nvPr/>
        </p:nvCxnSpPr>
        <p:spPr>
          <a:xfrm>
            <a:off x="7425661" y="2205222"/>
            <a:ext cx="103240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38CDF86-0793-47CF-B66D-644728ADB137}"/>
              </a:ext>
            </a:extLst>
          </p:cNvPr>
          <p:cNvSpPr txBox="1"/>
          <p:nvPr/>
        </p:nvSpPr>
        <p:spPr>
          <a:xfrm>
            <a:off x="3513525" y="950751"/>
            <a:ext cx="2160240" cy="37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Embedded System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xmlns="" id="{ACEC818A-C97C-409C-A93F-85D042D72095}"/>
              </a:ext>
            </a:extLst>
          </p:cNvPr>
          <p:cNvCxnSpPr>
            <a:cxnSpLocks/>
          </p:cNvCxnSpPr>
          <p:nvPr/>
        </p:nvCxnSpPr>
        <p:spPr>
          <a:xfrm>
            <a:off x="3565672" y="1330332"/>
            <a:ext cx="205815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DF21D124-8D11-459F-8430-06BA7554C1AC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2519932" y="2449147"/>
            <a:ext cx="518397" cy="12322"/>
          </a:xfrm>
          <a:prstGeom prst="straightConnector1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3B8B378-78FF-4DBF-8744-190613DDBCA6}"/>
              </a:ext>
            </a:extLst>
          </p:cNvPr>
          <p:cNvSpPr/>
          <p:nvPr/>
        </p:nvSpPr>
        <p:spPr>
          <a:xfrm>
            <a:off x="3038329" y="1496660"/>
            <a:ext cx="3168352" cy="192961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74FD805A-4BBD-475B-8031-BE45CE707F4A}"/>
              </a:ext>
            </a:extLst>
          </p:cNvPr>
          <p:cNvGrpSpPr/>
          <p:nvPr/>
        </p:nvGrpSpPr>
        <p:grpSpPr>
          <a:xfrm>
            <a:off x="3152591" y="1806441"/>
            <a:ext cx="1425066" cy="507668"/>
            <a:chOff x="424969" y="2511982"/>
            <a:chExt cx="1698760" cy="71302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D9A29A65-65F2-4C04-A591-FF1EE3006E1A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40595D0E-F7CE-403A-9CE0-948912FFF844}"/>
                </a:ext>
              </a:extLst>
            </p:cNvPr>
            <p:cNvSpPr txBox="1"/>
            <p:nvPr/>
          </p:nvSpPr>
          <p:spPr>
            <a:xfrm>
              <a:off x="621660" y="2835957"/>
              <a:ext cx="1502069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RaspberryPI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C441E11A-7219-4E48-B2D7-9A8ABB50314A}"/>
                </a:ext>
              </a:extLst>
            </p:cNvPr>
            <p:cNvSpPr/>
            <p:nvPr/>
          </p:nvSpPr>
          <p:spPr>
            <a:xfrm>
              <a:off x="901408" y="2511982"/>
              <a:ext cx="733392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B8037685-C4AE-4049-9702-533C4C45A8A6}"/>
                </a:ext>
              </a:extLst>
            </p:cNvPr>
            <p:cNvSpPr txBox="1"/>
            <p:nvPr/>
          </p:nvSpPr>
          <p:spPr>
            <a:xfrm>
              <a:off x="828827" y="2520198"/>
              <a:ext cx="891044" cy="453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Board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0265FA05-1566-47C6-BEDF-417E2CF16F88}"/>
              </a:ext>
            </a:extLst>
          </p:cNvPr>
          <p:cNvGrpSpPr/>
          <p:nvPr/>
        </p:nvGrpSpPr>
        <p:grpSpPr>
          <a:xfrm>
            <a:off x="4642695" y="1801772"/>
            <a:ext cx="1425066" cy="512068"/>
            <a:chOff x="424969" y="2511982"/>
            <a:chExt cx="1698760" cy="71919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0C63EFB8-37C0-490B-9AD2-44B9037E5A93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BE8838C8-72DE-4AE7-B7AD-8A11AB989F74}"/>
                </a:ext>
              </a:extLst>
            </p:cNvPr>
            <p:cNvSpPr txBox="1"/>
            <p:nvPr/>
          </p:nvSpPr>
          <p:spPr>
            <a:xfrm>
              <a:off x="885279" y="2842136"/>
              <a:ext cx="891044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Ubuntu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B4BE4AEF-3AE3-43EF-B817-8BDBEE23CBCD}"/>
                </a:ext>
              </a:extLst>
            </p:cNvPr>
            <p:cNvSpPr/>
            <p:nvPr/>
          </p:nvSpPr>
          <p:spPr>
            <a:xfrm>
              <a:off x="1042930" y="2511982"/>
              <a:ext cx="427813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04D14378-DB1E-4ED8-B34B-3460863FBD39}"/>
                </a:ext>
              </a:extLst>
            </p:cNvPr>
            <p:cNvSpPr txBox="1"/>
            <p:nvPr/>
          </p:nvSpPr>
          <p:spPr>
            <a:xfrm>
              <a:off x="1027551" y="2529955"/>
              <a:ext cx="607248" cy="45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xmlns="" id="{40ADF882-1E60-4348-B4BB-1D6988F44FF3}"/>
              </a:ext>
            </a:extLst>
          </p:cNvPr>
          <p:cNvGrpSpPr/>
          <p:nvPr/>
        </p:nvGrpSpPr>
        <p:grpSpPr>
          <a:xfrm>
            <a:off x="3142253" y="2295216"/>
            <a:ext cx="1425066" cy="528707"/>
            <a:chOff x="424969" y="2488613"/>
            <a:chExt cx="1698760" cy="74256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732D6745-A281-445C-9299-4B69F7184809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3F5650CF-C76E-41CE-BB22-2AFE6DF21EB4}"/>
                </a:ext>
              </a:extLst>
            </p:cNvPr>
            <p:cNvSpPr txBox="1"/>
            <p:nvPr/>
          </p:nvSpPr>
          <p:spPr>
            <a:xfrm>
              <a:off x="820223" y="2842137"/>
              <a:ext cx="1065784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그림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단어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4E1B343D-913B-4959-8F13-D02E2FA1F2CE}"/>
                </a:ext>
              </a:extLst>
            </p:cNvPr>
            <p:cNvSpPr/>
            <p:nvPr/>
          </p:nvSpPr>
          <p:spPr>
            <a:xfrm>
              <a:off x="841379" y="2511982"/>
              <a:ext cx="878493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1F01637E-45BC-4E04-A4B7-BDFA985C4E8A}"/>
                </a:ext>
              </a:extLst>
            </p:cNvPr>
            <p:cNvSpPr txBox="1"/>
            <p:nvPr/>
          </p:nvSpPr>
          <p:spPr>
            <a:xfrm>
              <a:off x="662486" y="2488613"/>
              <a:ext cx="1272658" cy="45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Database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A513FB19-2AC3-4F78-A9D5-30FAF0C0E546}"/>
              </a:ext>
            </a:extLst>
          </p:cNvPr>
          <p:cNvGrpSpPr/>
          <p:nvPr/>
        </p:nvGrpSpPr>
        <p:grpSpPr>
          <a:xfrm>
            <a:off x="3141000" y="2754848"/>
            <a:ext cx="1425066" cy="548237"/>
            <a:chOff x="424969" y="2482006"/>
            <a:chExt cx="1698760" cy="769999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9872ADA-4890-4C6F-AFF4-BBFC5D9210F9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C31B0A25-B847-4CAF-BC39-E8D1EA4E9FD8}"/>
                </a:ext>
              </a:extLst>
            </p:cNvPr>
            <p:cNvSpPr txBox="1"/>
            <p:nvPr/>
          </p:nvSpPr>
          <p:spPr>
            <a:xfrm>
              <a:off x="828431" y="2862960"/>
              <a:ext cx="1061911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Device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A21C2786-4FE5-463D-A947-01966FF4228D}"/>
                </a:ext>
              </a:extLst>
            </p:cNvPr>
            <p:cNvSpPr/>
            <p:nvPr/>
          </p:nvSpPr>
          <p:spPr>
            <a:xfrm>
              <a:off x="824558" y="2511982"/>
              <a:ext cx="891043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03935D7B-30AD-4F47-A136-0396D70C28DC}"/>
                </a:ext>
              </a:extLst>
            </p:cNvPr>
            <p:cNvSpPr txBox="1"/>
            <p:nvPr/>
          </p:nvSpPr>
          <p:spPr>
            <a:xfrm>
              <a:off x="631517" y="2482006"/>
              <a:ext cx="1335770" cy="453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GPIO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9A8AB5A4-F1F2-4C4A-8114-8758554F74AE}"/>
              </a:ext>
            </a:extLst>
          </p:cNvPr>
          <p:cNvGrpSpPr/>
          <p:nvPr/>
        </p:nvGrpSpPr>
        <p:grpSpPr>
          <a:xfrm>
            <a:off x="4642695" y="2272328"/>
            <a:ext cx="1425066" cy="548237"/>
            <a:chOff x="424969" y="2482006"/>
            <a:chExt cx="1698760" cy="769999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48BC5AC7-54D5-44AD-AE85-EF7A85AD5A7A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12DA6DD1-5785-45DB-9865-C0614C38DBA4}"/>
                </a:ext>
              </a:extLst>
            </p:cNvPr>
            <p:cNvSpPr txBox="1"/>
            <p:nvPr/>
          </p:nvSpPr>
          <p:spPr>
            <a:xfrm>
              <a:off x="828431" y="2862960"/>
              <a:ext cx="1061911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경로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탐색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80956DEE-912B-4E39-8272-0BCEFE187297}"/>
                </a:ext>
              </a:extLst>
            </p:cNvPr>
            <p:cNvSpPr/>
            <p:nvPr/>
          </p:nvSpPr>
          <p:spPr>
            <a:xfrm>
              <a:off x="824558" y="2511982"/>
              <a:ext cx="891043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99009FDC-46B0-4ADB-9BF5-7E067D66E1AB}"/>
                </a:ext>
              </a:extLst>
            </p:cNvPr>
            <p:cNvSpPr txBox="1"/>
            <p:nvPr/>
          </p:nvSpPr>
          <p:spPr>
            <a:xfrm>
              <a:off x="631517" y="2482006"/>
              <a:ext cx="1335770" cy="453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Algorithm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xmlns="" id="{C8743DEF-71D9-4831-B135-F6C790981398}"/>
              </a:ext>
            </a:extLst>
          </p:cNvPr>
          <p:cNvGrpSpPr/>
          <p:nvPr/>
        </p:nvGrpSpPr>
        <p:grpSpPr>
          <a:xfrm>
            <a:off x="4638585" y="2761199"/>
            <a:ext cx="1425066" cy="548237"/>
            <a:chOff x="424969" y="2482006"/>
            <a:chExt cx="1698760" cy="769999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725A40C6-DCEE-4225-849D-715F8AD6C224}"/>
                </a:ext>
              </a:extLst>
            </p:cNvPr>
            <p:cNvSpPr/>
            <p:nvPr/>
          </p:nvSpPr>
          <p:spPr>
            <a:xfrm>
              <a:off x="424969" y="2718729"/>
              <a:ext cx="1698760" cy="455749"/>
            </a:xfrm>
            <a:prstGeom prst="rect">
              <a:avLst/>
            </a:prstGeom>
            <a:noFill/>
            <a:ln w="19050">
              <a:solidFill>
                <a:srgbClr val="59595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D6FDA3EB-2DC9-4D41-A0B6-50A70FFDE52A}"/>
                </a:ext>
              </a:extLst>
            </p:cNvPr>
            <p:cNvSpPr txBox="1"/>
            <p:nvPr/>
          </p:nvSpPr>
          <p:spPr>
            <a:xfrm>
              <a:off x="734164" y="2862960"/>
              <a:ext cx="1263641" cy="38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Application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FA6BD49F-DD99-4931-B9CE-5340BEF17BB8}"/>
                </a:ext>
              </a:extLst>
            </p:cNvPr>
            <p:cNvSpPr/>
            <p:nvPr/>
          </p:nvSpPr>
          <p:spPr>
            <a:xfrm>
              <a:off x="824558" y="2511982"/>
              <a:ext cx="891043" cy="27823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F0FEDCEE-7D8C-4ECC-B81D-0621910EFE15}"/>
                </a:ext>
              </a:extLst>
            </p:cNvPr>
            <p:cNvSpPr txBox="1"/>
            <p:nvPr/>
          </p:nvSpPr>
          <p:spPr>
            <a:xfrm>
              <a:off x="631517" y="2482006"/>
              <a:ext cx="1335770" cy="453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Display</a:t>
              </a:r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031C68A8-B5E8-44FA-82D6-BED69A9D08BC}"/>
              </a:ext>
            </a:extLst>
          </p:cNvPr>
          <p:cNvCxnSpPr>
            <a:cxnSpLocks/>
            <a:stCxn id="115" idx="3"/>
            <a:endCxn id="17" idx="1"/>
          </p:cNvCxnSpPr>
          <p:nvPr/>
        </p:nvCxnSpPr>
        <p:spPr>
          <a:xfrm flipV="1">
            <a:off x="6063651" y="2577814"/>
            <a:ext cx="1052024" cy="514177"/>
          </a:xfrm>
          <a:prstGeom prst="bentConnector3">
            <a:avLst/>
          </a:prstGeom>
          <a:ln w="3810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F0D6353A-F724-4793-B1AE-535CD050A52D}"/>
              </a:ext>
            </a:extLst>
          </p:cNvPr>
          <p:cNvSpPr txBox="1"/>
          <p:nvPr/>
        </p:nvSpPr>
        <p:spPr>
          <a:xfrm>
            <a:off x="4196368" y="1497441"/>
            <a:ext cx="13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58625747-963C-4901-AA9D-928674D881A4}"/>
              </a:ext>
            </a:extLst>
          </p:cNvPr>
          <p:cNvSpPr/>
          <p:nvPr/>
        </p:nvSpPr>
        <p:spPr>
          <a:xfrm>
            <a:off x="3521097" y="4070521"/>
            <a:ext cx="2194833" cy="6596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0970DB85-7FA1-45D5-82FC-3FF12F52488B}"/>
              </a:ext>
            </a:extLst>
          </p:cNvPr>
          <p:cNvSpPr txBox="1"/>
          <p:nvPr/>
        </p:nvSpPr>
        <p:spPr>
          <a:xfrm>
            <a:off x="4243377" y="4058943"/>
            <a:ext cx="13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Host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D8AD08A5-E3A4-4B16-996D-98CE912C7019}"/>
              </a:ext>
            </a:extLst>
          </p:cNvPr>
          <p:cNvSpPr txBox="1"/>
          <p:nvPr/>
        </p:nvSpPr>
        <p:spPr>
          <a:xfrm>
            <a:off x="4107471" y="4370969"/>
            <a:ext cx="1032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ko-KR" altLang="en-US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xmlns="" id="{70746B89-EAE8-4AA7-827C-7ACF8341FA9D}"/>
              </a:ext>
            </a:extLst>
          </p:cNvPr>
          <p:cNvCxnSpPr>
            <a:cxnSpLocks/>
            <a:stCxn id="16" idx="2"/>
            <a:endCxn id="121" idx="0"/>
          </p:cNvCxnSpPr>
          <p:nvPr/>
        </p:nvCxnSpPr>
        <p:spPr>
          <a:xfrm flipH="1">
            <a:off x="4618514" y="3426278"/>
            <a:ext cx="3991" cy="644243"/>
          </a:xfrm>
          <a:prstGeom prst="line">
            <a:avLst/>
          </a:prstGeom>
          <a:ln w="381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A046EBEE-A225-4276-AB59-F9A0184B17C1}"/>
              </a:ext>
            </a:extLst>
          </p:cNvPr>
          <p:cNvSpPr txBox="1"/>
          <p:nvPr/>
        </p:nvSpPr>
        <p:spPr>
          <a:xfrm>
            <a:off x="4652832" y="3597793"/>
            <a:ext cx="1305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VNC</a:t>
            </a:r>
            <a:endParaRPr lang="ko-KR" altLang="en-US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60679841-57E6-4476-AD0E-114A5F5AED4F}"/>
              </a:ext>
            </a:extLst>
          </p:cNvPr>
          <p:cNvSpPr txBox="1"/>
          <p:nvPr/>
        </p:nvSpPr>
        <p:spPr>
          <a:xfrm>
            <a:off x="6466060" y="3074428"/>
            <a:ext cx="122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Bluetooth,Wifi</a:t>
            </a:r>
            <a:endParaRPr lang="ko-KR" altLang="en-US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D7419797-38AA-43AE-BC50-3698526D2451}"/>
              </a:ext>
            </a:extLst>
          </p:cNvPr>
          <p:cNvSpPr/>
          <p:nvPr/>
        </p:nvSpPr>
        <p:spPr>
          <a:xfrm>
            <a:off x="3745055" y="5789874"/>
            <a:ext cx="1619033" cy="202148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7ABFF96C-E9B0-41F0-8E59-6367A700F36C}"/>
              </a:ext>
            </a:extLst>
          </p:cNvPr>
          <p:cNvSpPr/>
          <p:nvPr/>
        </p:nvSpPr>
        <p:spPr>
          <a:xfrm>
            <a:off x="5592267" y="5361340"/>
            <a:ext cx="1644029" cy="232896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771E2B44-B968-44A4-BE34-064056B46D5C}"/>
              </a:ext>
            </a:extLst>
          </p:cNvPr>
          <p:cNvSpPr txBox="1"/>
          <p:nvPr/>
        </p:nvSpPr>
        <p:spPr>
          <a:xfrm>
            <a:off x="711295" y="4585842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개발방법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xmlns="" id="{C9972FDE-E4E7-41D3-8B16-AAC827B6746F}"/>
              </a:ext>
            </a:extLst>
          </p:cNvPr>
          <p:cNvCxnSpPr>
            <a:cxnSpLocks/>
          </p:cNvCxnSpPr>
          <p:nvPr/>
        </p:nvCxnSpPr>
        <p:spPr>
          <a:xfrm>
            <a:off x="816979" y="5047507"/>
            <a:ext cx="82277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5B5E4D90-1CF0-43B2-B6CB-8C045296A673}"/>
              </a:ext>
            </a:extLst>
          </p:cNvPr>
          <p:cNvSpPr txBox="1"/>
          <p:nvPr/>
        </p:nvSpPr>
        <p:spPr>
          <a:xfrm>
            <a:off x="1228366" y="5347779"/>
            <a:ext cx="69440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 Pi 3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이용하기 위한 </a:t>
            </a: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Ubuntu(OS) 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환경에서의 </a:t>
            </a:r>
            <a:r>
              <a: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교육용 키트</a:t>
            </a: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보드</a:t>
            </a: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sz="13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 algn="just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Xcode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Swift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언어를 이용한 </a:t>
            </a:r>
            <a:r>
              <a:rPr lang="en-US" altLang="ko-KR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IOS </a:t>
            </a:r>
            <a:r>
              <a:rPr lang="ko-KR" altLang="en-US" sz="13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 제작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24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14</a:t>
            </a:fld>
            <a:endParaRPr lang="ko-KR" altLang="en-US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4A57B84-2746-48CC-B6F4-2AC3AE0CAE5E}"/>
              </a:ext>
            </a:extLst>
          </p:cNvPr>
          <p:cNvSpPr txBox="1"/>
          <p:nvPr/>
        </p:nvSpPr>
        <p:spPr>
          <a:xfrm>
            <a:off x="375088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xmlns="" id="{82256DE0-25D1-4A18-9821-30C659F9B8EF}"/>
              </a:ext>
            </a:extLst>
          </p:cNvPr>
          <p:cNvSpPr/>
          <p:nvPr/>
        </p:nvSpPr>
        <p:spPr>
          <a:xfrm rot="16200000">
            <a:off x="359478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0CB0CF4-75C7-4BB3-A649-22F7436A815E}"/>
              </a:ext>
            </a:extLst>
          </p:cNvPr>
          <p:cNvSpPr txBox="1"/>
          <p:nvPr/>
        </p:nvSpPr>
        <p:spPr>
          <a:xfrm>
            <a:off x="827584" y="164785"/>
            <a:ext cx="154721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  <a:endParaRPr lang="ko-KR" altLang="en-US" sz="300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58A70ED4-675D-4AF1-BD4E-FD370A94E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51152"/>
              </p:ext>
            </p:extLst>
          </p:nvPr>
        </p:nvGraphicFramePr>
        <p:xfrm>
          <a:off x="677879" y="1827542"/>
          <a:ext cx="7788243" cy="34567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6634">
                  <a:extLst>
                    <a:ext uri="{9D8B030D-6E8A-4147-A177-3AD203B41FA5}">
                      <a16:colId xmlns:a16="http://schemas.microsoft.com/office/drawing/2014/main" xmlns="" val="930954026"/>
                    </a:ext>
                  </a:extLst>
                </a:gridCol>
                <a:gridCol w="2167203">
                  <a:extLst>
                    <a:ext uri="{9D8B030D-6E8A-4147-A177-3AD203B41FA5}">
                      <a16:colId xmlns:a16="http://schemas.microsoft.com/office/drawing/2014/main" xmlns="" val="1693613783"/>
                    </a:ext>
                  </a:extLst>
                </a:gridCol>
                <a:gridCol w="2167203">
                  <a:extLst>
                    <a:ext uri="{9D8B030D-6E8A-4147-A177-3AD203B41FA5}">
                      <a16:colId xmlns:a16="http://schemas.microsoft.com/office/drawing/2014/main" xmlns="" val="1731272541"/>
                    </a:ext>
                  </a:extLst>
                </a:gridCol>
                <a:gridCol w="2167203">
                  <a:extLst>
                    <a:ext uri="{9D8B030D-6E8A-4147-A177-3AD203B41FA5}">
                      <a16:colId xmlns:a16="http://schemas.microsoft.com/office/drawing/2014/main" xmlns="" val="3456598581"/>
                    </a:ext>
                  </a:extLst>
                </a:gridCol>
              </a:tblGrid>
              <a:tr h="46801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이정욱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최지수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김예린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extLst>
                  <a:ext uri="{0D108BD9-81ED-4DB2-BD59-A6C34878D82A}">
                    <a16:rowId xmlns:a16="http://schemas.microsoft.com/office/drawing/2014/main" xmlns="" val="3070763594"/>
                  </a:ext>
                </a:extLst>
              </a:tr>
              <a:tr h="77340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Rasberry</a:t>
                      </a:r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PI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리눅스</a:t>
                      </a:r>
                      <a:r>
                        <a:rPr lang="en-US" altLang="ko-KR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프로그래밍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Ubuntu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단거리</a:t>
                      </a:r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통신 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Ubuntu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경로탐색 </a:t>
                      </a:r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Algorithm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extLst>
                  <a:ext uri="{0D108BD9-81ED-4DB2-BD59-A6C34878D82A}">
                    <a16:rowId xmlns:a16="http://schemas.microsoft.com/office/drawing/2014/main" xmlns="" val="2320316664"/>
                  </a:ext>
                </a:extLst>
              </a:tr>
              <a:tr h="86212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 및 구현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KIT</a:t>
                      </a:r>
                      <a:r>
                        <a:rPr lang="en-US" altLang="ko-KR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블록 구현</a:t>
                      </a:r>
                      <a:endParaRPr lang="en-US" altLang="ko-KR" sz="16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교육용 프로그램 개발</a:t>
                      </a:r>
                      <a:endParaRPr lang="en-US" altLang="ko-KR" sz="1600" baseline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개발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KIT 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 프로그램 연동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교육용 프로그램 개발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개발</a:t>
                      </a:r>
                    </a:p>
                  </a:txBody>
                  <a:tcPr marL="132317" marR="132317" marT="66158" marB="6615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프로그램과 어플리케이션 연동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교육용 프로그램 개발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개발</a:t>
                      </a:r>
                    </a:p>
                  </a:txBody>
                  <a:tcPr marL="132317" marR="132317" marT="66158" marB="66158"/>
                </a:tc>
                <a:extLst>
                  <a:ext uri="{0D108BD9-81ED-4DB2-BD59-A6C34878D82A}">
                    <a16:rowId xmlns:a16="http://schemas.microsoft.com/office/drawing/2014/main" xmlns="" val="3959543719"/>
                  </a:ext>
                </a:extLst>
              </a:tr>
              <a:tr h="1079419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공통</a:t>
                      </a:r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KIT 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작동</a:t>
                      </a:r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제어 테스트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KIT-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</a:t>
                      </a:r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 연동 테스트</a:t>
                      </a:r>
                      <a:endParaRPr lang="en-US" altLang="ko-KR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테스트 및 유지보수</a:t>
                      </a:r>
                      <a:r>
                        <a:rPr lang="ko-KR" altLang="en-US" sz="16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작업</a:t>
                      </a:r>
                    </a:p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32317" marR="132317" marT="66158" marB="6615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5273" marR="145273" marT="72636" marB="7263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45273" marR="145273" marT="72636" marB="72636"/>
                </a:tc>
                <a:extLst>
                  <a:ext uri="{0D108BD9-81ED-4DB2-BD59-A6C34878D82A}">
                    <a16:rowId xmlns:a16="http://schemas.microsoft.com/office/drawing/2014/main" xmlns="" val="280711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63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15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9BDE134-EF6B-40FF-B997-A2AC34E71949}"/>
              </a:ext>
            </a:extLst>
          </p:cNvPr>
          <p:cNvSpPr txBox="1"/>
          <p:nvPr/>
        </p:nvSpPr>
        <p:spPr>
          <a:xfrm>
            <a:off x="375088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xmlns="" id="{BD7688A1-89BA-49D2-9778-5D08450F8505}"/>
              </a:ext>
            </a:extLst>
          </p:cNvPr>
          <p:cNvSpPr/>
          <p:nvPr/>
        </p:nvSpPr>
        <p:spPr>
          <a:xfrm rot="16200000">
            <a:off x="442864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1B9C68-D6AF-48C5-A4D9-2D74E0664077}"/>
              </a:ext>
            </a:extLst>
          </p:cNvPr>
          <p:cNvSpPr txBox="1"/>
          <p:nvPr/>
        </p:nvSpPr>
        <p:spPr>
          <a:xfrm>
            <a:off x="827584" y="164785"/>
            <a:ext cx="297709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연구 수행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C43DC706-C7A7-42E1-AB03-90A6CF6AC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6330"/>
              </p:ext>
            </p:extLst>
          </p:nvPr>
        </p:nvGraphicFramePr>
        <p:xfrm>
          <a:off x="791775" y="1379145"/>
          <a:ext cx="7560451" cy="4498127"/>
        </p:xfrm>
        <a:graphic>
          <a:graphicData uri="http://schemas.openxmlformats.org/drawingml/2006/table">
            <a:tbl>
              <a:tblPr/>
              <a:tblGrid>
                <a:gridCol w="2133037">
                  <a:extLst>
                    <a:ext uri="{9D8B030D-6E8A-4147-A177-3AD203B41FA5}">
                      <a16:colId xmlns:a16="http://schemas.microsoft.com/office/drawing/2014/main" xmlns="" val="2175618874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2780132329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1643829056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3479088493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3891768392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1435359773"/>
                    </a:ext>
                  </a:extLst>
                </a:gridCol>
                <a:gridCol w="592802">
                  <a:extLst>
                    <a:ext uri="{9D8B030D-6E8A-4147-A177-3AD203B41FA5}">
                      <a16:colId xmlns:a16="http://schemas.microsoft.com/office/drawing/2014/main" xmlns="" val="1520026668"/>
                    </a:ext>
                  </a:extLst>
                </a:gridCol>
                <a:gridCol w="935301">
                  <a:extLst>
                    <a:ext uri="{9D8B030D-6E8A-4147-A177-3AD203B41FA5}">
                      <a16:colId xmlns:a16="http://schemas.microsoft.com/office/drawing/2014/main" xmlns="" val="3097903114"/>
                    </a:ext>
                  </a:extLst>
                </a:gridCol>
                <a:gridCol w="935301">
                  <a:extLst>
                    <a:ext uri="{9D8B030D-6E8A-4147-A177-3AD203B41FA5}">
                      <a16:colId xmlns:a16="http://schemas.microsoft.com/office/drawing/2014/main" xmlns="" val="3704563234"/>
                    </a:ext>
                  </a:extLst>
                </a:gridCol>
              </a:tblGrid>
              <a:tr h="5709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7-9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5420898"/>
                  </a:ext>
                </a:extLst>
              </a:tr>
              <a:tr h="130889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주제조사 및 선정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2997411"/>
                  </a:ext>
                </a:extLst>
              </a:tr>
              <a:tr h="1308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5492759"/>
                  </a:ext>
                </a:extLst>
              </a:tr>
              <a:tr h="197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41693137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정의 및 분석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6804312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44645504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9700344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시스템설계 및 상세설계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42244779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785231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4182914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663392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42161634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70819614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 및 데모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4746911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3951089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00277498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문서화 및 발표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6538311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16100633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88640095"/>
                  </a:ext>
                </a:extLst>
              </a:tr>
              <a:tr h="175212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최종보고서 작성 및 패키징</a:t>
                      </a:r>
                    </a:p>
                  </a:txBody>
                  <a:tcPr marL="88647" marR="88647" marT="44324" marB="443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0784804"/>
                  </a:ext>
                </a:extLst>
              </a:tr>
              <a:tr h="1752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5578941"/>
                  </a:ext>
                </a:extLst>
              </a:tr>
              <a:tr h="421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8508" marR="28508" marT="28508" marB="285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4306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93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16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9BDE134-EF6B-40FF-B997-A2AC34E71949}"/>
              </a:ext>
            </a:extLst>
          </p:cNvPr>
          <p:cNvSpPr txBox="1"/>
          <p:nvPr/>
        </p:nvSpPr>
        <p:spPr>
          <a:xfrm>
            <a:off x="375088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xmlns="" id="{BD7688A1-89BA-49D2-9778-5D08450F8505}"/>
              </a:ext>
            </a:extLst>
          </p:cNvPr>
          <p:cNvSpPr/>
          <p:nvPr/>
        </p:nvSpPr>
        <p:spPr>
          <a:xfrm rot="16200000">
            <a:off x="442864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1B9C68-D6AF-48C5-A4D9-2D74E0664077}"/>
              </a:ext>
            </a:extLst>
          </p:cNvPr>
          <p:cNvSpPr txBox="1"/>
          <p:nvPr/>
        </p:nvSpPr>
        <p:spPr>
          <a:xfrm>
            <a:off x="920040" y="177070"/>
            <a:ext cx="1303562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ko-KR" altLang="en-US" sz="3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0BC7ECA-615B-47BE-A9DE-661069E1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48" y="1054575"/>
            <a:ext cx="7106144" cy="35549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1640" y="5157192"/>
            <a:ext cx="64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주소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https://github.com/KPU-OBA</a:t>
            </a:r>
          </a:p>
          <a:p>
            <a:pPr algn="ctr"/>
            <a:r>
              <a:rPr lang="ko-KR" altLang="en-US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레퍼지토리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주소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https://github.com/KPU-OBA/OBA.git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41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7020272" y="6381328"/>
            <a:ext cx="2133600" cy="365125"/>
          </a:xfrm>
        </p:spPr>
        <p:txBody>
          <a:bodyPr/>
          <a:lstStyle/>
          <a:p>
            <a:fld id="{C0B2D9B4-78ED-4908-8F2D-3EF04C9D000E}" type="slidenum">
              <a:rPr lang="ko-KR" altLang="en-US" sz="32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9A94378A-25CF-40E4-A67C-29BDA95EF2B0}"/>
              </a:ext>
            </a:extLst>
          </p:cNvPr>
          <p:cNvGrpSpPr/>
          <p:nvPr/>
        </p:nvGrpSpPr>
        <p:grpSpPr>
          <a:xfrm>
            <a:off x="2339752" y="2348880"/>
            <a:ext cx="4464496" cy="1832426"/>
            <a:chOff x="467544" y="903485"/>
            <a:chExt cx="4464496" cy="1832426"/>
          </a:xfrm>
        </p:grpSpPr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490144" y="2735911"/>
              <a:ext cx="44418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640495" y="1208534"/>
              <a:ext cx="4095993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 b="1" spc="-1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ko-KR" altLang="en-US" sz="7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감사합니다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F62DDA0A-CFFA-481F-83AB-04E02F9158E1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903485"/>
              <a:ext cx="444189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883C84D-8779-4BC8-AFA0-1B7C0BBA190D}"/>
              </a:ext>
            </a:extLst>
          </p:cNvPr>
          <p:cNvSpPr/>
          <p:nvPr/>
        </p:nvSpPr>
        <p:spPr>
          <a:xfrm>
            <a:off x="2743641" y="6287202"/>
            <a:ext cx="366157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OBA(Orienting Best Algorithm)</a:t>
            </a:r>
            <a:r>
              <a:rPr lang="ko-KR" altLang="en-US" b="1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b="1" kern="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46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>
            <a:cxnSpLocks/>
          </p:cNvCxnSpPr>
          <p:nvPr/>
        </p:nvCxnSpPr>
        <p:spPr>
          <a:xfrm>
            <a:off x="1668873" y="1005002"/>
            <a:ext cx="5795453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89762" y="177417"/>
            <a:ext cx="136447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7020272" y="6381328"/>
            <a:ext cx="2133600" cy="365125"/>
          </a:xfrm>
        </p:spPr>
        <p:txBody>
          <a:bodyPr/>
          <a:lstStyle/>
          <a:p>
            <a:fld id="{C0B2D9B4-78ED-4908-8F2D-3EF04C9D000E}" type="slidenum">
              <a:rPr lang="ko-KR" altLang="en-US" sz="32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CF59E370-F4C8-408C-BA3F-A00AC5D88CEF}"/>
              </a:ext>
            </a:extLst>
          </p:cNvPr>
          <p:cNvCxnSpPr>
            <a:cxnSpLocks/>
          </p:cNvCxnSpPr>
          <p:nvPr/>
        </p:nvCxnSpPr>
        <p:spPr>
          <a:xfrm>
            <a:off x="1668873" y="6522873"/>
            <a:ext cx="5795453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ECFD5D0-D715-411E-9551-268228EDDB41}"/>
              </a:ext>
            </a:extLst>
          </p:cNvPr>
          <p:cNvSpPr txBox="1"/>
          <p:nvPr/>
        </p:nvSpPr>
        <p:spPr>
          <a:xfrm>
            <a:off x="2255914" y="1127441"/>
            <a:ext cx="5072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EB44464-6E5C-4245-B907-E1EEFD5200DC}"/>
              </a:ext>
            </a:extLst>
          </p:cNvPr>
          <p:cNvSpPr txBox="1"/>
          <p:nvPr/>
        </p:nvSpPr>
        <p:spPr>
          <a:xfrm>
            <a:off x="2255914" y="1726934"/>
            <a:ext cx="5072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 및 기대 효과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0B1E44A-430F-4A49-BA79-700C7D599EFC}"/>
              </a:ext>
            </a:extLst>
          </p:cNvPr>
          <p:cNvSpPr txBox="1"/>
          <p:nvPr/>
        </p:nvSpPr>
        <p:spPr>
          <a:xfrm>
            <a:off x="2255914" y="2326426"/>
            <a:ext cx="4500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사례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D03B291-118C-4ACB-9DAD-75D0AE6F1A48}"/>
              </a:ext>
            </a:extLst>
          </p:cNvPr>
          <p:cNvSpPr txBox="1"/>
          <p:nvPr/>
        </p:nvSpPr>
        <p:spPr>
          <a:xfrm>
            <a:off x="2255914" y="2925918"/>
            <a:ext cx="4214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BD7D9D8-E689-4FCA-8270-CAACE791A65D}"/>
              </a:ext>
            </a:extLst>
          </p:cNvPr>
          <p:cNvSpPr txBox="1"/>
          <p:nvPr/>
        </p:nvSpPr>
        <p:spPr>
          <a:xfrm>
            <a:off x="2255914" y="3525410"/>
            <a:ext cx="58444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개발 환경 및 개발 방법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87BD428-060C-40D0-ACE3-28B663A1432B}"/>
              </a:ext>
            </a:extLst>
          </p:cNvPr>
          <p:cNvSpPr txBox="1"/>
          <p:nvPr/>
        </p:nvSpPr>
        <p:spPr>
          <a:xfrm>
            <a:off x="2255914" y="4124902"/>
            <a:ext cx="52084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BDA25B6-EBF9-4867-9940-0EB20734D738}"/>
              </a:ext>
            </a:extLst>
          </p:cNvPr>
          <p:cNvSpPr txBox="1"/>
          <p:nvPr/>
        </p:nvSpPr>
        <p:spPr>
          <a:xfrm>
            <a:off x="2255914" y="4724394"/>
            <a:ext cx="4214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4DA85EA-5E9F-465B-95BC-732402B41CFE}"/>
              </a:ext>
            </a:extLst>
          </p:cNvPr>
          <p:cNvSpPr txBox="1"/>
          <p:nvPr/>
        </p:nvSpPr>
        <p:spPr>
          <a:xfrm>
            <a:off x="2255914" y="5323886"/>
            <a:ext cx="4214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 연구 수행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AFA89A3-9BAE-4353-B1F8-7164A83B5700}"/>
              </a:ext>
            </a:extLst>
          </p:cNvPr>
          <p:cNvSpPr txBox="1"/>
          <p:nvPr/>
        </p:nvSpPr>
        <p:spPr>
          <a:xfrm>
            <a:off x="2255914" y="5923378"/>
            <a:ext cx="4214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C050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25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GitHub</a:t>
            </a:r>
            <a:endParaRPr lang="ko-KR" altLang="en-US" sz="2500" b="1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3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D4300F-3531-49B8-A107-F68C45827D84}"/>
              </a:ext>
            </a:extLst>
          </p:cNvPr>
          <p:cNvSpPr txBox="1"/>
          <p:nvPr/>
        </p:nvSpPr>
        <p:spPr>
          <a:xfrm>
            <a:off x="1475656" y="5325922"/>
            <a:ext cx="645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조기교육에 많은 관심이 쏠리고 있음.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코딩에 앞서 알고리즘에 대한 이해가 꼭 필요함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실생활 속에서 알고리즘을 쉽게 찾아 볼 수 있음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최단경로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5262" y="72452"/>
            <a:ext cx="53893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rot="16200000">
            <a:off x="359478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1904" y="164785"/>
            <a:ext cx="1614546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배경 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3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CC616C-F676-4180-83CD-90AB6093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00" y="877459"/>
            <a:ext cx="3488288" cy="4011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D4823E0-C8D3-4E51-8BBE-1683AFEA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863435"/>
            <a:ext cx="3602314" cy="40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  <a:endCxn id="9" idx="1"/>
          </p:cNvCxnSpPr>
          <p:nvPr/>
        </p:nvCxnSpPr>
        <p:spPr>
          <a:xfrm>
            <a:off x="-36512" y="6525344"/>
            <a:ext cx="6889698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6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</a:t>
            </a:r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91" y="6525347"/>
            <a:ext cx="804509" cy="183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4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4E5B25-6BEB-4157-A55F-A87ADA51B3C6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xmlns="" id="{C6616AF7-E173-4BA6-AB17-152EFE7845DB}"/>
              </a:ext>
            </a:extLst>
          </p:cNvPr>
          <p:cNvSpPr/>
          <p:nvPr/>
        </p:nvSpPr>
        <p:spPr>
          <a:xfrm rot="16200000">
            <a:off x="359478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92F5E4-A3C7-4E1E-BE55-C235F3F7CDCF}"/>
              </a:ext>
            </a:extLst>
          </p:cNvPr>
          <p:cNvSpPr txBox="1"/>
          <p:nvPr/>
        </p:nvSpPr>
        <p:spPr>
          <a:xfrm>
            <a:off x="771722" y="164785"/>
            <a:ext cx="336823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 및 기대 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613368-F276-47C9-BC23-4363B70D2A4D}"/>
              </a:ext>
            </a:extLst>
          </p:cNvPr>
          <p:cNvSpPr txBox="1"/>
          <p:nvPr/>
        </p:nvSpPr>
        <p:spPr>
          <a:xfrm>
            <a:off x="755576" y="1124744"/>
            <a:ext cx="115768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2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목표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AF908573-7BA5-433D-8304-9629CB2E8074}"/>
              </a:ext>
            </a:extLst>
          </p:cNvPr>
          <p:cNvCxnSpPr>
            <a:cxnSpLocks/>
          </p:cNvCxnSpPr>
          <p:nvPr/>
        </p:nvCxnSpPr>
        <p:spPr>
          <a:xfrm>
            <a:off x="801369" y="1628800"/>
            <a:ext cx="11118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7F76D60-AD12-4667-813A-DDC10FA28E6C}"/>
              </a:ext>
            </a:extLst>
          </p:cNvPr>
          <p:cNvSpPr/>
          <p:nvPr/>
        </p:nvSpPr>
        <p:spPr>
          <a:xfrm>
            <a:off x="7138605" y="4848742"/>
            <a:ext cx="540060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1B941ED-10F2-4974-91B2-6094D2F44924}"/>
              </a:ext>
            </a:extLst>
          </p:cNvPr>
          <p:cNvSpPr txBox="1"/>
          <p:nvPr/>
        </p:nvSpPr>
        <p:spPr>
          <a:xfrm>
            <a:off x="755576" y="3502169"/>
            <a:ext cx="1114408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2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BB2CDF6C-2AE0-413E-927E-A6EA66720032}"/>
              </a:ext>
            </a:extLst>
          </p:cNvPr>
          <p:cNvCxnSpPr>
            <a:cxnSpLocks/>
          </p:cNvCxnSpPr>
          <p:nvPr/>
        </p:nvCxnSpPr>
        <p:spPr>
          <a:xfrm>
            <a:off x="937035" y="3933056"/>
            <a:ext cx="101527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3441907" y="5793386"/>
            <a:ext cx="1477591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4121887" y="4460661"/>
            <a:ext cx="1080120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6084168" y="2221413"/>
            <a:ext cx="1080120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3490664" y="4005064"/>
            <a:ext cx="959174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2339753" y="2470829"/>
            <a:ext cx="1071726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EEEEFFA-0DDF-4E18-82CE-F58E10A726FF}"/>
              </a:ext>
            </a:extLst>
          </p:cNvPr>
          <p:cNvSpPr/>
          <p:nvPr/>
        </p:nvSpPr>
        <p:spPr>
          <a:xfrm>
            <a:off x="3048174" y="1750749"/>
            <a:ext cx="1739850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C59ADD5-24EF-4C1F-8D69-AF0CC1F25CCF}"/>
              </a:ext>
            </a:extLst>
          </p:cNvPr>
          <p:cNvSpPr txBox="1"/>
          <p:nvPr/>
        </p:nvSpPr>
        <p:spPr>
          <a:xfrm>
            <a:off x="1285655" y="1583501"/>
            <a:ext cx="645469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찾기를 통해 경로 탐색 알고리즘을 배울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단어를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찾기를 통해 추론하는 방식을 유도하여 논리적 사고 뿐만 아니라 언어적 사고도 키울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멀티미디어 중심의 결과를 제공하여 즐겁게 배울 수 있는 키트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dirty="0">
                <a:latin typeface="나눔바른고딕" charset="-127"/>
                <a:ea typeface="나눔바른고딕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7F76D60-AD12-4667-813A-DDC10FA28E6C}"/>
              </a:ext>
            </a:extLst>
          </p:cNvPr>
          <p:cNvSpPr/>
          <p:nvPr/>
        </p:nvSpPr>
        <p:spPr>
          <a:xfrm>
            <a:off x="1682281" y="5117815"/>
            <a:ext cx="540060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F8BF624-8380-4A0B-A203-89B09447BD16}"/>
              </a:ext>
            </a:extLst>
          </p:cNvPr>
          <p:cNvSpPr txBox="1"/>
          <p:nvPr/>
        </p:nvSpPr>
        <p:spPr>
          <a:xfrm>
            <a:off x="1285655" y="4022219"/>
            <a:ext cx="64546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탐색 알고리즘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순환의 개념을 익힐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목적으로 이용 가능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놀이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탐색 알고리즘을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이해하고 실습할 수 있도록 개발된 블록형 언어인 만큼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맞추듯이 쉽게 사용할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처리 순서를 설계하고 출발지에서 목적지로 가는 문제를 해결하는 것을 반복하면서 논리력과 사고력을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0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C6A7DC0-4A95-4089-9337-97E88F75630B}"/>
              </a:ext>
            </a:extLst>
          </p:cNvPr>
          <p:cNvSpPr/>
          <p:nvPr/>
        </p:nvSpPr>
        <p:spPr>
          <a:xfrm>
            <a:off x="827584" y="4462661"/>
            <a:ext cx="2181282" cy="288032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5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D8EA5D-BBE5-4B3D-832E-90687CE0DF25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xmlns="" id="{4EAB5A3D-D204-4115-AD5E-F5FACF2051DB}"/>
              </a:ext>
            </a:extLst>
          </p:cNvPr>
          <p:cNvSpPr/>
          <p:nvPr/>
        </p:nvSpPr>
        <p:spPr>
          <a:xfrm rot="16200000">
            <a:off x="359478" y="326075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0287E8-A1DD-476C-93B6-B735D76EBB5B}"/>
              </a:ext>
            </a:extLst>
          </p:cNvPr>
          <p:cNvSpPr txBox="1"/>
          <p:nvPr/>
        </p:nvSpPr>
        <p:spPr>
          <a:xfrm>
            <a:off x="805569" y="164785"/>
            <a:ext cx="154721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사례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72E85F6-C927-45A2-AC3F-0CAA4F2F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81" y="1613966"/>
            <a:ext cx="4735044" cy="2308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F28370-E2E7-4E12-B41E-17E2CB0D8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50" b="90698" l="5152" r="89432">
                        <a14:foregroundMark x1="8322" y1="69601" x2="8322" y2="69601"/>
                        <a14:foregroundMark x1="35403" y1="11296" x2="61691" y2="11130"/>
                        <a14:foregroundMark x1="61691" y1="11130" x2="61691" y2="11130"/>
                        <a14:foregroundMark x1="29458" y1="6312" x2="43989" y2="5150"/>
                        <a14:foregroundMark x1="43989" y1="5150" x2="49273" y2="5482"/>
                        <a14:foregroundMark x1="79260" y1="5814" x2="82299" y2="8970"/>
                        <a14:foregroundMark x1="11419" y1="56458" x2="16777" y2="56645"/>
                        <a14:foregroundMark x1="9598" y1="56394" x2="9991" y2="56408"/>
                        <a14:foregroundMark x1="5699" y1="60084" x2="8983" y2="73754"/>
                        <a14:foregroundMark x1="5152" y1="57807" x2="5596" y2="59655"/>
                        <a14:foregroundMark x1="71202" y1="85050" x2="71202" y2="85050"/>
                        <a14:foregroundMark x1="78071" y1="89701" x2="78203" y2="90199"/>
                        <a14:foregroundMark x1="85733" y1="85880" x2="85733" y2="85880"/>
                        <a14:foregroundMark x1="70542" y1="83389" x2="70542" y2="83389"/>
                        <a14:foregroundMark x1="86526" y1="89037" x2="86526" y2="89037"/>
                        <a14:foregroundMark x1="75331" y1="82724" x2="75958" y2="82558"/>
                        <a14:foregroundMark x1="73446" y1="83223" x2="75331" y2="82724"/>
                        <a14:foregroundMark x1="70938" y1="83887" x2="73446" y2="83223"/>
                        <a14:foregroundMark x1="83355" y1="82724" x2="84941" y2="83555"/>
                        <a14:foregroundMark x1="21268" y1="55980" x2="24571" y2="55648"/>
                        <a14:foregroundMark x1="6605" y1="56977" x2="7926" y2="56811"/>
                        <a14:foregroundMark x1="8322" y1="56811" x2="11361" y2="56811"/>
                        <a14:foregroundMark x1="10964" y1="56478" x2="10172" y2="56645"/>
                        <a14:foregroundMark x1="25099" y1="54319" x2="25099" y2="54319"/>
                        <a14:foregroundMark x1="25099" y1="51329" x2="25099" y2="51329"/>
                        <a14:foregroundMark x1="25099" y1="47674" x2="25099" y2="47674"/>
                        <a14:foregroundMark x1="24967" y1="44186" x2="24967" y2="44186"/>
                        <a14:foregroundMark x1="24967" y1="40199" x2="24967" y2="40199"/>
                        <a14:foregroundMark x1="25231" y1="35880" x2="25231" y2="35880"/>
                        <a14:foregroundMark x1="25231" y1="32724" x2="25231" y2="32724"/>
                        <a14:foregroundMark x1="25231" y1="28073" x2="25231" y2="28073"/>
                        <a14:foregroundMark x1="25231" y1="24252" x2="25231" y2="24252"/>
                        <a14:foregroundMark x1="83091" y1="46179" x2="83091" y2="46179"/>
                        <a14:foregroundMark x1="80317" y1="6146" x2="80317" y2="6146"/>
                        <a14:foregroundMark x1="82959" y1="85050" x2="85733" y2="85050"/>
                        <a14:foregroundMark x1="85733" y1="90698" x2="85733" y2="90698"/>
                        <a14:foregroundMark x1="85073" y1="89867" x2="86394" y2="90033"/>
                        <a14:foregroundMark x1="69353" y1="89369" x2="71334" y2="89037"/>
                        <a14:foregroundMark x1="68164" y1="89369" x2="68692" y2="89369"/>
                        <a14:foregroundMark x1="78732" y1="78073" x2="79657" y2="77741"/>
                        <a14:foregroundMark x1="81242" y1="76910" x2="82299" y2="75249"/>
                        <a14:foregroundMark x1="82959" y1="70598" x2="82827" y2="65282"/>
                        <a14:foregroundMark x1="83091" y1="15116" x2="83091" y2="18272"/>
                        <a14:foregroundMark x1="81506" y1="6977" x2="82299" y2="8140"/>
                        <a14:foregroundMark x1="25231" y1="9468" x2="24967" y2="13455"/>
                        <a14:foregroundMark x1="27741" y1="6312" x2="26552" y2="7143"/>
                        <a14:foregroundMark x1="60238" y1="18106" x2="60238" y2="18106"/>
                        <a14:foregroundMark x1="63804" y1="19269" x2="60898" y2="25914"/>
                        <a14:backgroundMark x1="8258" y1="56114" x2="8719" y2="55980"/>
                        <a14:backgroundMark x1="76090" y1="82392" x2="76090" y2="82392"/>
                        <a14:backgroundMark x1="75958" y1="82392" x2="75958" y2="82392"/>
                        <a14:backgroundMark x1="75561" y1="82724" x2="75561" y2="82724"/>
                        <a14:backgroundMark x1="75826" y1="83223" x2="75826" y2="83223"/>
                        <a14:backgroundMark x1="75826" y1="82724" x2="75826" y2="82724"/>
                        <a14:backgroundMark x1="76090" y1="82890" x2="75826" y2="82392"/>
                        <a14:backgroundMark x1="65918" y1="90199" x2="65918" y2="90199"/>
                        <a14:backgroundMark x1="64861" y1="90199" x2="64861" y2="901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070" y="1169440"/>
            <a:ext cx="3879545" cy="3085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0AE0FEC-0DE7-41AA-BB60-CB9BE0BBE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9704" y1="57576" x2="19704" y2="57576"/>
                        <a14:foregroundMark x1="32512" y1="68182" x2="32512" y2="68182"/>
                        <a14:foregroundMark x1="22414" y1="43182" x2="22414" y2="43182"/>
                        <a14:foregroundMark x1="24385" y1="73485" x2="24138" y2="81061"/>
                        <a14:foregroundMark x1="24402" y1="72954" x2="24385" y2="73485"/>
                        <a14:foregroundMark x1="25123" y1="50758" x2="24901" y2="57620"/>
                        <a14:foregroundMark x1="23973" y1="73485" x2="23645" y2="78788"/>
                        <a14:foregroundMark x1="23980" y1="73371" x2="23973" y2="73485"/>
                        <a14:foregroundMark x1="24161" y1="70455" x2="24146" y2="70690"/>
                        <a14:foregroundMark x1="25616" y1="46970" x2="25001" y2="56890"/>
                        <a14:foregroundMark x1="24088" y1="73485" x2="23892" y2="77273"/>
                        <a14:foregroundMark x1="24100" y1="73253" x2="24088" y2="73485"/>
                        <a14:foregroundMark x1="24245" y1="70455" x2="24238" y2="70600"/>
                        <a14:foregroundMark x1="25616" y1="43939" x2="24913" y2="57533"/>
                        <a14:foregroundMark x1="37621" y1="64292" x2="38670" y2="60606"/>
                        <a14:foregroundMark x1="34144" y1="76515" x2="34239" y2="76181"/>
                        <a14:foregroundMark x1="33929" y1="77273" x2="34144" y2="76515"/>
                        <a14:foregroundMark x1="33714" y1="78030" x2="33929" y2="77273"/>
                        <a14:foregroundMark x1="33498" y1="78788" x2="33714" y2="78030"/>
                        <a14:foregroundMark x1="44290" y1="74530" x2="44294" y2="74787"/>
                        <a14:foregroundMark x1="44248" y1="71970" x2="44252" y2="72226"/>
                        <a14:foregroundMark x1="44236" y1="71212" x2="44248" y2="71970"/>
                        <a14:foregroundMark x1="44231" y1="70892" x2="44236" y2="71212"/>
                        <a14:foregroundMark x1="44187" y1="68182" x2="44189" y2="68334"/>
                        <a14:foregroundMark x1="44174" y1="67424" x2="44187" y2="68182"/>
                        <a14:foregroundMark x1="44162" y1="66667" x2="44174" y2="67424"/>
                        <a14:foregroundMark x1="44150" y1="65909" x2="44162" y2="66667"/>
                        <a14:foregroundMark x1="44138" y1="65152" x2="44150" y2="65909"/>
                        <a14:foregroundMark x1="44129" y1="64601" x2="44138" y2="65152"/>
                        <a14:foregroundMark x1="43842" y1="46970" x2="44083" y2="61785"/>
                        <a14:foregroundMark x1="45473" y1="73208" x2="44089" y2="81061"/>
                        <a14:foregroundMark x1="46624" y1="66667" x2="46543" y2="67130"/>
                        <a14:foregroundMark x1="54926" y1="66667" x2="55419" y2="81818"/>
                        <a14:foregroundMark x1="65025" y1="58333" x2="64954" y2="60601"/>
                        <a14:foregroundMark x1="64517" y1="81669" x2="64532" y2="81818"/>
                        <a14:foregroundMark x1="64088" y1="77273" x2="64126" y2="77659"/>
                        <a14:foregroundMark x1="64848" y1="80229" x2="65065" y2="81818"/>
                        <a14:foregroundMark x1="65861" y1="82576" x2="66010" y2="83333"/>
                        <a14:foregroundMark x1="65412" y1="80303" x2="65583" y2="81170"/>
                        <a14:foregroundMark x1="65263" y1="79545" x2="65412" y2="80303"/>
                        <a14:foregroundMark x1="65177" y1="79108" x2="65263" y2="79545"/>
                        <a14:foregroundMark x1="63001" y1="68059" x2="63174" y2="68939"/>
                        <a14:foregroundMark x1="60891" y1="77273" x2="60837" y2="78030"/>
                        <a14:foregroundMark x1="61604" y1="67424" x2="61529" y2="68474"/>
                        <a14:foregroundMark x1="61620" y1="67208" x2="61604" y2="67424"/>
                        <a14:foregroundMark x1="61823" y1="64394" x2="61703" y2="66055"/>
                        <a14:foregroundMark x1="49754" y1="65909" x2="49754" y2="65909"/>
                        <a14:foregroundMark x1="49754" y1="65909" x2="49754" y2="65909"/>
                        <a14:foregroundMark x1="49754" y1="65909" x2="49754" y2="65909"/>
                        <a14:foregroundMark x1="49754" y1="70455" x2="49754" y2="71212"/>
                        <a14:foregroundMark x1="49754" y1="68939" x2="49754" y2="70455"/>
                        <a14:foregroundMark x1="49754" y1="68182" x2="49754" y2="68939"/>
                        <a14:foregroundMark x1="49754" y1="67424" x2="49754" y2="68182"/>
                        <a14:foregroundMark x1="49754" y1="66667" x2="49754" y2="67424"/>
                        <a14:foregroundMark x1="49754" y1="65909" x2="49754" y2="66667"/>
                        <a14:foregroundMark x1="49754" y1="71970" x2="49754" y2="71970"/>
                        <a14:foregroundMark x1="49754" y1="71970" x2="49754" y2="72727"/>
                        <a14:foregroundMark x1="48522" y1="77273" x2="47783" y2="79545"/>
                        <a14:foregroundMark x1="47291" y1="79545" x2="46798" y2="79545"/>
                        <a14:foregroundMark x1="33251" y1="81061" x2="33251" y2="81061"/>
                        <a14:foregroundMark x1="33005" y1="81061" x2="33005" y2="81061"/>
                        <a14:foregroundMark x1="33005" y1="81061" x2="33005" y2="81061"/>
                        <a14:foregroundMark x1="33251" y1="81061" x2="33251" y2="81061"/>
                        <a14:foregroundMark x1="33251" y1="81061" x2="33251" y2="81061"/>
                        <a14:foregroundMark x1="32266" y1="67424" x2="32266" y2="66667"/>
                        <a14:foregroundMark x1="31773" y1="65152" x2="31773" y2="65152"/>
                        <a14:foregroundMark x1="31773" y1="64394" x2="31773" y2="64394"/>
                        <a14:foregroundMark x1="34175" y1="77273" x2="34483" y2="78030"/>
                        <a14:foregroundMark x1="33867" y1="76515" x2="34175" y2="77273"/>
                        <a14:foregroundMark x1="33649" y1="75980" x2="33867" y2="76515"/>
                        <a14:foregroundMark x1="35961" y1="80303" x2="36207" y2="81818"/>
                        <a14:foregroundMark x1="36946" y1="81818" x2="37192" y2="81061"/>
                        <a14:foregroundMark x1="37438" y1="78030" x2="37438" y2="77270"/>
                        <a14:foregroundMark x1="24631" y1="47727" x2="24631" y2="47727"/>
                        <a14:foregroundMark x1="24631" y1="47727" x2="24631" y2="47727"/>
                        <a14:foregroundMark x1="24384" y1="46970" x2="23892" y2="50758"/>
                        <a14:foregroundMark x1="22660" y1="55303" x2="22534" y2="56858"/>
                        <a14:foregroundMark x1="21921" y1="59848" x2="21921" y2="62121"/>
                        <a14:foregroundMark x1="21294" y1="76029" x2="21429" y2="77273"/>
                        <a14:foregroundMark x1="21018" y1="73485" x2="21048" y2="73757"/>
                        <a14:foregroundMark x1="20936" y1="72727" x2="21018" y2="73485"/>
                        <a14:foregroundMark x1="20772" y1="71212" x2="20854" y2="71970"/>
                        <a14:foregroundMark x1="20690" y1="70455" x2="20772" y2="71212"/>
                        <a14:foregroundMark x1="22906" y1="80303" x2="23645" y2="82576"/>
                        <a14:foregroundMark x1="25123" y1="81818" x2="25123" y2="81818"/>
                        <a14:foregroundMark x1="23510" y1="74541" x2="23399" y2="74242"/>
                        <a14:foregroundMark x1="25369" y1="79545" x2="23642" y2="74897"/>
                        <a14:foregroundMark x1="18966" y1="56061" x2="18966" y2="54545"/>
                        <a14:foregroundMark x1="18966" y1="51515" x2="20197" y2="49242"/>
                        <a14:foregroundMark x1="21182" y1="47727" x2="22906" y2="46212"/>
                        <a14:foregroundMark x1="25369" y1="42424" x2="26355" y2="42424"/>
                        <a14:foregroundMark x1="26355" y1="42424" x2="26355" y2="42424"/>
                        <a14:foregroundMark x1="26355" y1="42424" x2="26355" y2="42424"/>
                        <a14:foregroundMark x1="61823" y1="62879" x2="61330" y2="76515"/>
                        <a14:foregroundMark x1="55419" y1="51515" x2="55419" y2="51515"/>
                        <a14:foregroundMark x1="55419" y1="51515" x2="55419" y2="51515"/>
                        <a14:foregroundMark x1="63965" y1="84338" x2="65025" y2="85606"/>
                        <a14:foregroundMark x1="60591" y1="80303" x2="62978" y2="83158"/>
                        <a14:foregroundMark x1="69458" y1="61364" x2="69458" y2="61364"/>
                        <a14:foregroundMark x1="71675" y1="81818" x2="71675" y2="81818"/>
                        <a14:backgroundMark x1="52217" y1="39394" x2="69951" y2="36364"/>
                        <a14:backgroundMark x1="69951" y1="36364" x2="72167" y2="40152"/>
                        <a14:backgroundMark x1="52463" y1="37879" x2="52463" y2="34091"/>
                        <a14:backgroundMark x1="76847" y1="29545" x2="73645" y2="38636"/>
                        <a14:backgroundMark x1="71675" y1="37121" x2="73892" y2="40152"/>
                        <a14:backgroundMark x1="53202" y1="37879" x2="50739" y2="37879"/>
                        <a14:backgroundMark x1="66480" y1="80236" x2="66502" y2="80303"/>
                        <a14:backgroundMark x1="66749" y1="81818" x2="66749" y2="82576"/>
                        <a14:backgroundMark x1="66749" y1="82576" x2="66749" y2="82576"/>
                        <a14:backgroundMark x1="66995" y1="83333" x2="66995" y2="83333"/>
                        <a14:backgroundMark x1="67241" y1="84848" x2="67241" y2="84848"/>
                        <a14:backgroundMark x1="67241" y1="85606" x2="67241" y2="85606"/>
                        <a14:backgroundMark x1="67241" y1="85606" x2="67241" y2="85606"/>
                        <a14:backgroundMark x1="66749" y1="83333" x2="66749" y2="83333"/>
                        <a14:backgroundMark x1="66749" y1="83333" x2="66749" y2="83333"/>
                        <a14:backgroundMark x1="66749" y1="83333" x2="66749" y2="83333"/>
                        <a14:backgroundMark x1="66995" y1="82576" x2="66995" y2="82576"/>
                        <a14:backgroundMark x1="66502" y1="84091" x2="66502" y2="84848"/>
                        <a14:backgroundMark x1="66502" y1="81818" x2="66502" y2="80303"/>
                        <a14:backgroundMark x1="66502" y1="84848" x2="66502" y2="81818"/>
                        <a14:backgroundMark x1="73645" y1="71970" x2="73645" y2="71970"/>
                        <a14:backgroundMark x1="25862" y1="62121" x2="25862" y2="62121"/>
                        <a14:backgroundMark x1="24631" y1="65152" x2="24631" y2="65152"/>
                        <a14:backgroundMark x1="24384" y1="61364" x2="24631" y2="68939"/>
                        <a14:backgroundMark x1="24384" y1="69697" x2="24384" y2="70455"/>
                        <a14:backgroundMark x1="24384" y1="70455" x2="24384" y2="70455"/>
                        <a14:backgroundMark x1="24384" y1="70455" x2="24384" y2="70455"/>
                        <a14:backgroundMark x1="24384" y1="71970" x2="24384" y2="72727"/>
                        <a14:backgroundMark x1="24384" y1="72727" x2="24384" y2="72727"/>
                        <a14:backgroundMark x1="24384" y1="70455" x2="24631" y2="72727"/>
                        <a14:backgroundMark x1="24631" y1="67424" x2="24631" y2="67424"/>
                        <a14:backgroundMark x1="24631" y1="68939" x2="24631" y2="69697"/>
                        <a14:backgroundMark x1="24631" y1="71212" x2="24631" y2="71212"/>
                        <a14:backgroundMark x1="24631" y1="71212" x2="24631" y2="71212"/>
                        <a14:backgroundMark x1="24877" y1="72727" x2="24877" y2="72727"/>
                        <a14:backgroundMark x1="24877" y1="73485" x2="24877" y2="73485"/>
                        <a14:backgroundMark x1="24877" y1="73485" x2="24877" y2="73485"/>
                        <a14:backgroundMark x1="24877" y1="73485" x2="24877" y2="73485"/>
                        <a14:backgroundMark x1="24877" y1="73485" x2="24877" y2="73485"/>
                        <a14:backgroundMark x1="24384" y1="71212" x2="24384" y2="71212"/>
                        <a14:backgroundMark x1="24384" y1="68182" x2="24631" y2="64394"/>
                        <a14:backgroundMark x1="24877" y1="62879" x2="24877" y2="61364"/>
                        <a14:backgroundMark x1="25123" y1="59848" x2="25123" y2="59848"/>
                        <a14:backgroundMark x1="25123" y1="59848" x2="25123" y2="59848"/>
                        <a14:backgroundMark x1="25369" y1="59091" x2="25369" y2="59091"/>
                        <a14:backgroundMark x1="24631" y1="59848" x2="24384" y2="61364"/>
                        <a14:backgroundMark x1="24384" y1="61364" x2="25123" y2="59091"/>
                        <a14:backgroundMark x1="25123" y1="58333" x2="25123" y2="58333"/>
                        <a14:backgroundMark x1="25369" y1="58333" x2="25369" y2="58333"/>
                        <a14:backgroundMark x1="25369" y1="57576" x2="25369" y2="57576"/>
                        <a14:backgroundMark x1="25369" y1="57576" x2="25862" y2="56061"/>
                        <a14:backgroundMark x1="35468" y1="71970" x2="35468" y2="72727"/>
                        <a14:backgroundMark x1="35468" y1="72727" x2="35468" y2="72727"/>
                        <a14:backgroundMark x1="35468" y1="70455" x2="35468" y2="69697"/>
                        <a14:backgroundMark x1="35468" y1="68182" x2="35468" y2="68182"/>
                        <a14:backgroundMark x1="35468" y1="68182" x2="35714" y2="73485"/>
                        <a14:backgroundMark x1="35714" y1="74242" x2="35714" y2="74242"/>
                        <a14:backgroundMark x1="35714" y1="74242" x2="35714" y2="74242"/>
                        <a14:backgroundMark x1="34729" y1="75000" x2="34729" y2="75000"/>
                        <a14:backgroundMark x1="34729" y1="74242" x2="34729" y2="74242"/>
                        <a14:backgroundMark x1="34729" y1="74242" x2="34729" y2="72727"/>
                        <a14:backgroundMark x1="34729" y1="71970" x2="34729" y2="71970"/>
                        <a14:backgroundMark x1="35222" y1="76515" x2="35222" y2="76515"/>
                        <a14:backgroundMark x1="35222" y1="76515" x2="35222" y2="75000"/>
                        <a14:backgroundMark x1="35222" y1="73485" x2="35468" y2="69697"/>
                        <a14:backgroundMark x1="35468" y1="69697" x2="35222" y2="76515"/>
                        <a14:backgroundMark x1="35222" y1="76515" x2="35222" y2="76515"/>
                        <a14:backgroundMark x1="35468" y1="71212" x2="35468" y2="70455"/>
                        <a14:backgroundMark x1="35714" y1="67424" x2="35714" y2="67424"/>
                        <a14:backgroundMark x1="35714" y1="66667" x2="36453" y2="71970"/>
                        <a14:backgroundMark x1="35222" y1="75758" x2="35222" y2="75758"/>
                        <a14:backgroundMark x1="34975" y1="77273" x2="34975" y2="77273"/>
                        <a14:backgroundMark x1="34975" y1="78030" x2="34975" y2="78030"/>
                        <a14:backgroundMark x1="47783" y1="68939" x2="47783" y2="68939"/>
                        <a14:backgroundMark x1="47783" y1="68939" x2="47783" y2="68939"/>
                        <a14:backgroundMark x1="47044" y1="68939" x2="46552" y2="70455"/>
                        <a14:backgroundMark x1="46059" y1="70455" x2="46059" y2="70455"/>
                        <a14:backgroundMark x1="45813" y1="71212" x2="45813" y2="71212"/>
                        <a14:backgroundMark x1="45567" y1="69697" x2="45320" y2="71970"/>
                        <a14:backgroundMark x1="45074" y1="71970" x2="45074" y2="71970"/>
                        <a14:backgroundMark x1="45567" y1="70455" x2="46059" y2="71212"/>
                        <a14:backgroundMark x1="46059" y1="71970" x2="46059" y2="71970"/>
                        <a14:backgroundMark x1="45813" y1="68939" x2="45813" y2="68939"/>
                        <a14:backgroundMark x1="45813" y1="68939" x2="45813" y2="68939"/>
                        <a14:backgroundMark x1="45813" y1="66667" x2="45813" y2="66667"/>
                        <a14:backgroundMark x1="45813" y1="65909" x2="45813" y2="65909"/>
                        <a14:backgroundMark x1="45813" y1="65909" x2="45813" y2="65909"/>
                        <a14:backgroundMark x1="45813" y1="65909" x2="46552" y2="65152"/>
                        <a14:backgroundMark x1="46552" y1="65152" x2="46552" y2="65152"/>
                        <a14:backgroundMark x1="47044" y1="65152" x2="47044" y2="65152"/>
                        <a14:backgroundMark x1="47044" y1="65152" x2="47044" y2="65152"/>
                        <a14:backgroundMark x1="47291" y1="65909" x2="47291" y2="65909"/>
                        <a14:backgroundMark x1="47291" y1="65909" x2="47291" y2="65909"/>
                        <a14:backgroundMark x1="46798" y1="64394" x2="46798" y2="64394"/>
                        <a14:backgroundMark x1="47291" y1="64394" x2="47291" y2="64394"/>
                        <a14:backgroundMark x1="47291" y1="64394" x2="47291" y2="64394"/>
                        <a14:backgroundMark x1="47537" y1="64394" x2="47537" y2="64394"/>
                        <a14:backgroundMark x1="47044" y1="65152" x2="47044" y2="65152"/>
                        <a14:backgroundMark x1="46552" y1="64394" x2="46552" y2="64394"/>
                        <a14:backgroundMark x1="46552" y1="64394" x2="47044" y2="65152"/>
                        <a14:backgroundMark x1="46798" y1="68182" x2="46798" y2="68182"/>
                        <a14:backgroundMark x1="46798" y1="68182" x2="46798" y2="68182"/>
                        <a14:backgroundMark x1="46552" y1="67424" x2="46552" y2="67424"/>
                        <a14:backgroundMark x1="46552" y1="66667" x2="46552" y2="66667"/>
                        <a14:backgroundMark x1="46552" y1="66667" x2="46552" y2="66667"/>
                        <a14:backgroundMark x1="63793" y1="77273" x2="63793" y2="77273"/>
                        <a14:backgroundMark x1="64039" y1="78030" x2="65271" y2="78030"/>
                        <a14:backgroundMark x1="65517" y1="79545" x2="65517" y2="79545"/>
                        <a14:backgroundMark x1="65517" y1="78788" x2="65271" y2="78788"/>
                        <a14:backgroundMark x1="65271" y1="78788" x2="65271" y2="78788"/>
                        <a14:backgroundMark x1="64778" y1="78788" x2="64778" y2="78788"/>
                        <a14:backgroundMark x1="64778" y1="78788" x2="64778" y2="787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9342" y="997350"/>
            <a:ext cx="2899011" cy="942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59ADD5-24EF-4C1F-8D69-AF0CC1F25CCF}"/>
              </a:ext>
            </a:extLst>
          </p:cNvPr>
          <p:cNvSpPr txBox="1"/>
          <p:nvPr/>
        </p:nvSpPr>
        <p:spPr>
          <a:xfrm>
            <a:off x="804512" y="4462661"/>
            <a:ext cx="81599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smtClean="0">
                <a:latin typeface="+mn-ea"/>
              </a:rPr>
              <a:t>기존 교구의 문제점</a:t>
            </a:r>
            <a:endParaRPr lang="en-US" altLang="ko-KR" dirty="0" smtClean="0">
              <a:latin typeface="+mn-ea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복잡한 </a:t>
            </a:r>
            <a:r>
              <a:rPr lang="ko-KR" altLang="en-US" dirty="0">
                <a:latin typeface="+mn-ea"/>
              </a:rPr>
              <a:t>구성으로 받게 되는 </a:t>
            </a:r>
            <a:r>
              <a:rPr lang="ko-KR" altLang="en-US" dirty="0" smtClean="0">
                <a:latin typeface="+mn-ea"/>
              </a:rPr>
              <a:t>공간제약</a:t>
            </a:r>
            <a:endParaRPr lang="en-US" altLang="ko-KR" dirty="0">
              <a:latin typeface="+mn-ea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비싼 가격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각각 </a:t>
            </a:r>
            <a:r>
              <a:rPr lang="en-US" altLang="ko-KR" dirty="0" smtClean="0">
                <a:latin typeface="+mn-ea"/>
              </a:rPr>
              <a:t>10</a:t>
            </a:r>
            <a:r>
              <a:rPr lang="ko-KR" altLang="en-US" dirty="0" err="1" smtClean="0">
                <a:latin typeface="+mn-ea"/>
              </a:rPr>
              <a:t>만원대</a:t>
            </a:r>
            <a:r>
              <a:rPr lang="en-US" altLang="ko-KR" dirty="0" smtClean="0">
                <a:latin typeface="+mn-ea"/>
              </a:rPr>
              <a:t>, 30</a:t>
            </a:r>
            <a:r>
              <a:rPr lang="ko-KR" altLang="en-US" dirty="0" err="1" smtClean="0">
                <a:latin typeface="+mn-ea"/>
              </a:rPr>
              <a:t>만원대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인한 낮은 </a:t>
            </a:r>
            <a:r>
              <a:rPr lang="ko-KR" altLang="en-US" dirty="0" err="1" smtClean="0">
                <a:latin typeface="+mn-ea"/>
              </a:rPr>
              <a:t>접근성</a:t>
            </a:r>
            <a:endParaRPr lang="en-US" altLang="ko-KR" dirty="0" smtClean="0">
              <a:latin typeface="+mn-ea"/>
            </a:endParaRPr>
          </a:p>
          <a:p>
            <a:pPr fontAlgn="base"/>
            <a:endParaRPr lang="ko-KR" altLang="en-US" dirty="0">
              <a:latin typeface="+mn-ea"/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</a:rPr>
              <a:t>코딩 </a:t>
            </a:r>
            <a:r>
              <a:rPr lang="ko-KR" altLang="en-US" dirty="0">
                <a:latin typeface="+mn-ea"/>
              </a:rPr>
              <a:t>사고의 </a:t>
            </a:r>
            <a:r>
              <a:rPr lang="ko-KR" altLang="en-US" dirty="0" err="1">
                <a:latin typeface="+mn-ea"/>
              </a:rPr>
              <a:t>로직과</a:t>
            </a:r>
            <a:r>
              <a:rPr lang="ko-KR" altLang="en-US" dirty="0">
                <a:latin typeface="+mn-ea"/>
              </a:rPr>
              <a:t> 함께 어휘력과 </a:t>
            </a:r>
            <a:r>
              <a:rPr lang="ko-KR" altLang="en-US" dirty="0" err="1">
                <a:latin typeface="+mn-ea"/>
              </a:rPr>
              <a:t>수리력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까지 향상 </a:t>
            </a:r>
            <a:r>
              <a:rPr lang="ko-KR" altLang="en-US" dirty="0">
                <a:latin typeface="+mn-ea"/>
              </a:rPr>
              <a:t>시킬 수 있도록 </a:t>
            </a:r>
            <a:r>
              <a:rPr lang="ko-KR" altLang="en-US" dirty="0" smtClean="0">
                <a:latin typeface="+mn-ea"/>
              </a:rPr>
              <a:t>구성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5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6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87D537E-F70C-465C-9144-21C759956784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xmlns="" id="{15D7664B-A7B4-4E2D-B106-5C889D070B1B}"/>
              </a:ext>
            </a:extLst>
          </p:cNvPr>
          <p:cNvSpPr/>
          <p:nvPr/>
        </p:nvSpPr>
        <p:spPr>
          <a:xfrm rot="16200000">
            <a:off x="492224" y="223457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257CD9-DB28-44DB-9ECE-3735CC8F9B76}"/>
              </a:ext>
            </a:extLst>
          </p:cNvPr>
          <p:cNvSpPr txBox="1"/>
          <p:nvPr/>
        </p:nvSpPr>
        <p:spPr>
          <a:xfrm>
            <a:off x="755576" y="164785"/>
            <a:ext cx="32335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D51D9D1-DE07-4C07-AC38-4639839EC31D}"/>
              </a:ext>
            </a:extLst>
          </p:cNvPr>
          <p:cNvGrpSpPr/>
          <p:nvPr/>
        </p:nvGrpSpPr>
        <p:grpSpPr>
          <a:xfrm>
            <a:off x="455965" y="2453621"/>
            <a:ext cx="3467409" cy="1745602"/>
            <a:chOff x="1907704" y="2132856"/>
            <a:chExt cx="4911428" cy="247256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AD9C4C80-FEEC-4953-9DF7-24471CF2A4EE}"/>
                </a:ext>
              </a:extLst>
            </p:cNvPr>
            <p:cNvGrpSpPr/>
            <p:nvPr/>
          </p:nvGrpSpPr>
          <p:grpSpPr>
            <a:xfrm>
              <a:off x="1907704" y="2132856"/>
              <a:ext cx="4911428" cy="2472566"/>
              <a:chOff x="1763688" y="2276872"/>
              <a:chExt cx="4911428" cy="2472566"/>
            </a:xfrm>
          </p:grpSpPr>
          <p:pic>
            <p:nvPicPr>
              <p:cNvPr id="25" name="Picture 3" descr="C:\Users\leejw\Desktop\캡처.PNG">
                <a:extLst>
                  <a:ext uri="{FF2B5EF4-FFF2-40B4-BE49-F238E27FC236}">
                    <a16:creationId xmlns:a16="http://schemas.microsoft.com/office/drawing/2014/main" xmlns="" id="{2B127D71-FC0B-4F03-9B78-2778A8163D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2276872"/>
                <a:ext cx="4911428" cy="2472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D7772D30-6442-4165-807D-E0B0438CE99A}"/>
                  </a:ext>
                </a:extLst>
              </p:cNvPr>
              <p:cNvSpPr/>
              <p:nvPr/>
            </p:nvSpPr>
            <p:spPr>
              <a:xfrm rot="16200000">
                <a:off x="3197047" y="1658603"/>
                <a:ext cx="2080438" cy="3733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CBA39190-E260-4908-A7E9-E378498B71E3}"/>
                  </a:ext>
                </a:extLst>
              </p:cNvPr>
              <p:cNvGrpSpPr/>
              <p:nvPr/>
            </p:nvGrpSpPr>
            <p:grpSpPr>
              <a:xfrm>
                <a:off x="2323282" y="3675454"/>
                <a:ext cx="1008841" cy="817932"/>
                <a:chOff x="2596398" y="4333875"/>
                <a:chExt cx="1000804" cy="811417"/>
              </a:xfrm>
            </p:grpSpPr>
            <p:pic>
              <p:nvPicPr>
                <p:cNvPr id="143" name="그림 142">
                  <a:extLst>
                    <a:ext uri="{FF2B5EF4-FFF2-40B4-BE49-F238E27FC236}">
                      <a16:creationId xmlns:a16="http://schemas.microsoft.com/office/drawing/2014/main" xmlns="" id="{797A7B8B-E1C1-433B-8FE5-D9B912F3D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806" b="46894" l="2690" r="45570">
                              <a14:foregroundMark x1="6171" y1="19439" x2="4430" y2="35671"/>
                              <a14:foregroundMark x1="4905" y1="15631" x2="3686" y2="29843"/>
                              <a14:foregroundMark x1="5380" y1="16834" x2="27215" y2="4810"/>
                              <a14:foregroundMark x1="27215" y1="4810" x2="30538" y2="5611"/>
                              <a14:foregroundMark x1="19436" y1="3086" x2="19110" y2="3079"/>
                              <a14:foregroundMark x1="24842" y1="3206" x2="22253" y2="3149"/>
                              <a14:foregroundMark x1="12342" y1="6012" x2="3323" y2="22445"/>
                              <a14:foregroundMark x1="3006" y1="20040" x2="9494" y2="8016"/>
                              <a14:foregroundMark x1="14241" y1="46092" x2="29589" y2="45291"/>
                              <a14:foregroundMark x1="18987" y1="44088" x2="32437" y2="44890"/>
                              <a14:foregroundMark x1="33070" y1="43086" x2="41297" y2="32465"/>
                              <a14:foregroundMark x1="33703" y1="42285" x2="39557" y2="34870"/>
                              <a14:foregroundMark x1="32595" y1="47094" x2="41139" y2="36473"/>
                              <a14:foregroundMark x1="39399" y1="37675" x2="44397" y2="19011"/>
                              <a14:foregroundMark x1="42563" y1="33066" x2="45570" y2="28257"/>
                              <a14:foregroundMark x1="34810" y1="46693" x2="41930" y2="36673"/>
                              <a14:foregroundMark x1="37025" y1="44088" x2="41930" y2="36673"/>
                              <a14:foregroundMark x1="39082" y1="41683" x2="42405" y2="35872"/>
                              <a14:foregroundMark x1="40981" y1="40481" x2="43038" y2="33667"/>
                              <a14:foregroundMark x1="41456" y1="36473" x2="41930" y2="32465"/>
                              <a14:foregroundMark x1="7911" y1="10621" x2="5538" y2="17836"/>
                              <a14:foregroundMark x1="4272" y1="34469" x2="6962" y2="39880"/>
                              <a14:foregroundMark x1="6013" y1="13627" x2="8861" y2="11623"/>
                              <a14:backgroundMark x1="14082" y1="3206" x2="19146" y2="3006"/>
                              <a14:backgroundMark x1="19778" y1="2405" x2="22627" y2="2405"/>
                              <a14:backgroundMark x1="44304" y1="10621" x2="46044" y2="18437"/>
                              <a14:backgroundMark x1="2215" y1="30862" x2="4034" y2="346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1185" b="49874"/>
                <a:stretch/>
              </p:blipFill>
              <p:spPr>
                <a:xfrm>
                  <a:off x="2596398" y="4333875"/>
                  <a:ext cx="1000804" cy="811417"/>
                </a:xfrm>
                <a:prstGeom prst="rect">
                  <a:avLst/>
                </a:prstGeom>
              </p:spPr>
            </p:pic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xmlns="" id="{B97DB3E2-F4DD-422C-8B6E-87CFC56FAA81}"/>
                    </a:ext>
                  </a:extLst>
                </p:cNvPr>
                <p:cNvSpPr/>
                <p:nvPr/>
              </p:nvSpPr>
              <p:spPr>
                <a:xfrm>
                  <a:off x="2867933" y="4581347"/>
                  <a:ext cx="468451" cy="137796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xmlns="" id="{6B071522-E5B1-45FF-8B17-02942AEF1B39}"/>
                    </a:ext>
                  </a:extLst>
                </p:cNvPr>
                <p:cNvSpPr/>
                <p:nvPr/>
              </p:nvSpPr>
              <p:spPr>
                <a:xfrm>
                  <a:off x="2838485" y="4698774"/>
                  <a:ext cx="468451" cy="95487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xmlns="" id="{8DAB1461-14AD-49BB-A177-9C50C8C59201}"/>
                    </a:ext>
                  </a:extLst>
                </p:cNvPr>
                <p:cNvSpPr/>
                <p:nvPr/>
              </p:nvSpPr>
              <p:spPr>
                <a:xfrm>
                  <a:off x="2809037" y="4740025"/>
                  <a:ext cx="468451" cy="95487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xmlns="" id="{DAF37B63-2A41-4072-8B5F-DD5A5859BB47}"/>
                    </a:ext>
                  </a:extLst>
                </p:cNvPr>
                <p:cNvSpPr/>
                <p:nvPr/>
              </p:nvSpPr>
              <p:spPr>
                <a:xfrm>
                  <a:off x="3120361" y="4744173"/>
                  <a:ext cx="243028" cy="85061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xmlns="" id="{964F0E6B-A070-4074-8D73-002DB706C655}"/>
                    </a:ext>
                  </a:extLst>
                </p:cNvPr>
                <p:cNvSpPr/>
                <p:nvPr/>
              </p:nvSpPr>
              <p:spPr>
                <a:xfrm>
                  <a:off x="3101314" y="4822205"/>
                  <a:ext cx="205622" cy="8214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xmlns="" id="{2F3B118A-636D-4C60-A683-FB3558F408CB}"/>
                    </a:ext>
                  </a:extLst>
                </p:cNvPr>
                <p:cNvSpPr/>
                <p:nvPr/>
              </p:nvSpPr>
              <p:spPr>
                <a:xfrm>
                  <a:off x="3093046" y="4855578"/>
                  <a:ext cx="192062" cy="95487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AD6A523E-65A5-4D27-B064-B6CDCFA13BB0}"/>
                  </a:ext>
                </a:extLst>
              </p:cNvPr>
              <p:cNvGrpSpPr/>
              <p:nvPr/>
            </p:nvGrpSpPr>
            <p:grpSpPr>
              <a:xfrm>
                <a:off x="5010833" y="3256634"/>
                <a:ext cx="1110469" cy="841436"/>
                <a:chOff x="7308304" y="1268760"/>
                <a:chExt cx="1031184" cy="78136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xmlns="" id="{A4048997-3ECB-4CE0-A63E-3F1AE0E7B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52906" b="98998" l="50475" r="97152">
                              <a14:foregroundMark x1="58228" y1="61924" x2="65190" y2="89579"/>
                              <a14:foregroundMark x1="65190" y1="89579" x2="67405" y2="91784"/>
                              <a14:foregroundMark x1="56013" y1="85571" x2="76582" y2="94389"/>
                              <a14:foregroundMark x1="76582" y1="94389" x2="95411" y2="78758"/>
                              <a14:foregroundMark x1="95411" y1="78758" x2="96044" y2="77756"/>
                              <a14:foregroundMark x1="90506" y1="77956" x2="75633" y2="57114"/>
                              <a14:foregroundMark x1="75633" y1="57114" x2="56329" y2="70541"/>
                              <a14:foregroundMark x1="56329" y1="70541" x2="68038" y2="95190"/>
                              <a14:foregroundMark x1="68038" y1="95190" x2="69015" y2="95415"/>
                              <a14:foregroundMark x1="56962" y1="61924" x2="59019" y2="84369"/>
                              <a14:foregroundMark x1="55538" y1="67936" x2="60285" y2="89780"/>
                              <a14:foregroundMark x1="55696" y1="76954" x2="55696" y2="65731"/>
                              <a14:foregroundMark x1="55063" y1="68136" x2="54430" y2="70741"/>
                              <a14:foregroundMark x1="53797" y1="73747" x2="53797" y2="75551"/>
                              <a14:foregroundMark x1="53797" y1="78758" x2="53797" y2="80762"/>
                              <a14:foregroundMark x1="54114" y1="84569" x2="69747" y2="97029"/>
                              <a14:foregroundMark x1="76232" y1="97191" x2="78481" y2="95992"/>
                              <a14:foregroundMark x1="53797" y1="68537" x2="52532" y2="80962"/>
                              <a14:foregroundMark x1="51741" y1="76754" x2="51899" y2="71944"/>
                              <a14:foregroundMark x1="63449" y1="55711" x2="79747" y2="56713"/>
                              <a14:foregroundMark x1="67089" y1="53507" x2="77532" y2="53106"/>
                              <a14:foregroundMark x1="97152" y1="75952" x2="97468" y2="78758"/>
                              <a14:foregroundMark x1="57278" y1="57515" x2="50949" y2="71944"/>
                              <a14:foregroundMark x1="53797" y1="61523" x2="51741" y2="68737"/>
                              <a14:foregroundMark x1="54430" y1="61323" x2="60127" y2="58517"/>
                              <a14:foregroundMark x1="59810" y1="58317" x2="59494" y2="58317"/>
                              <a14:foregroundMark x1="54430" y1="63727" x2="51582" y2="76353"/>
                              <a14:foregroundMark x1="51899" y1="68337" x2="50949" y2="75752"/>
                              <a14:foregroundMark x1="57911" y1="58717" x2="64873" y2="55511"/>
                              <a14:foregroundMark x1="58070" y1="57315" x2="66297" y2="54509"/>
                              <a14:foregroundMark x1="50475" y1="77555" x2="64557" y2="94990"/>
                              <a14:foregroundMark x1="78639" y1="96794" x2="83070" y2="94589"/>
                              <a14:foregroundMark x1="81646" y1="95591" x2="86392" y2="91984"/>
                              <a14:foregroundMark x1="57753" y1="57715" x2="61551" y2="56112"/>
                              <a14:foregroundMark x1="56962" y1="58717" x2="60918" y2="55711"/>
                              <a14:foregroundMark x1="58544" y1="57315" x2="58544" y2="57315"/>
                              <a14:foregroundMark x1="59494" y1="57315" x2="59494" y2="57315"/>
                              <a14:foregroundMark x1="58544" y1="57315" x2="59494" y2="56313"/>
                              <a14:backgroundMark x1="73576" y1="98798" x2="70886" y2="98998"/>
                              <a14:backgroundMark x1="69462" y1="97595" x2="69937" y2="97595"/>
                              <a14:backgroundMark x1="72468" y1="98196" x2="75475" y2="985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03" t="51730"/>
                <a:stretch/>
              </p:blipFill>
              <p:spPr>
                <a:xfrm>
                  <a:off x="7308304" y="1268760"/>
                  <a:ext cx="1031184" cy="781360"/>
                </a:xfrm>
                <a:prstGeom prst="rect">
                  <a:avLst/>
                </a:prstGeom>
              </p:spPr>
            </p:pic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2F5F75D1-A21C-4722-9AD2-4C0E8670F8D2}"/>
                    </a:ext>
                  </a:extLst>
                </p:cNvPr>
                <p:cNvSpPr/>
                <p:nvPr/>
              </p:nvSpPr>
              <p:spPr>
                <a:xfrm>
                  <a:off x="7536383" y="1502252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xmlns="" id="{A109916C-A713-45B9-A255-B101BB48F6A1}"/>
                    </a:ext>
                  </a:extLst>
                </p:cNvPr>
                <p:cNvSpPr/>
                <p:nvPr/>
              </p:nvSpPr>
              <p:spPr>
                <a:xfrm>
                  <a:off x="7515085" y="1596126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xmlns="" id="{731165AA-EE48-4C6E-8B98-C8DF08507C7B}"/>
                    </a:ext>
                  </a:extLst>
                </p:cNvPr>
                <p:cNvSpPr/>
                <p:nvPr/>
              </p:nvSpPr>
              <p:spPr>
                <a:xfrm>
                  <a:off x="7536383" y="1686111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xmlns="" id="{29BAFE6C-3F27-406E-BBB5-D21B5B123678}"/>
                    </a:ext>
                  </a:extLst>
                </p:cNvPr>
                <p:cNvSpPr/>
                <p:nvPr/>
              </p:nvSpPr>
              <p:spPr>
                <a:xfrm>
                  <a:off x="7596219" y="1760913"/>
                  <a:ext cx="352576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xmlns="" id="{68FA19C3-E42F-446C-AA92-6CCA554B36FA}"/>
                    </a:ext>
                  </a:extLst>
                </p:cNvPr>
                <p:cNvSpPr/>
                <p:nvPr/>
              </p:nvSpPr>
              <p:spPr>
                <a:xfrm>
                  <a:off x="7576809" y="1417700"/>
                  <a:ext cx="345004" cy="111016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xmlns="" id="{5C99D4CF-0365-4493-9036-5D5342A6A5F4}"/>
                    </a:ext>
                  </a:extLst>
                </p:cNvPr>
                <p:cNvSpPr/>
                <p:nvPr/>
              </p:nvSpPr>
              <p:spPr>
                <a:xfrm>
                  <a:off x="7619612" y="1778724"/>
                  <a:ext cx="93749" cy="10715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xmlns="" id="{AF6BA41B-4B83-4D82-BE7E-B342BAAE24EC}"/>
                    </a:ext>
                  </a:extLst>
                </p:cNvPr>
                <p:cNvSpPr/>
                <p:nvPr/>
              </p:nvSpPr>
              <p:spPr>
                <a:xfrm>
                  <a:off x="7643005" y="1792462"/>
                  <a:ext cx="93749" cy="10715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xmlns="" id="{07FB71C5-3B8C-48D9-9BFC-0713B17A7065}"/>
                    </a:ext>
                  </a:extLst>
                </p:cNvPr>
                <p:cNvSpPr/>
                <p:nvPr/>
              </p:nvSpPr>
              <p:spPr>
                <a:xfrm>
                  <a:off x="7784203" y="1792462"/>
                  <a:ext cx="93749" cy="10715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xmlns="" id="{6F16F503-4116-4EBF-BECC-F412D76BBF38}"/>
                    </a:ext>
                  </a:extLst>
                </p:cNvPr>
                <p:cNvSpPr/>
                <p:nvPr/>
              </p:nvSpPr>
              <p:spPr>
                <a:xfrm>
                  <a:off x="7851541" y="1812400"/>
                  <a:ext cx="66767" cy="79574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xmlns="" id="{412ADF40-1E63-47D1-A942-8222DC63974D}"/>
                    </a:ext>
                  </a:extLst>
                </p:cNvPr>
                <p:cNvSpPr/>
                <p:nvPr/>
              </p:nvSpPr>
              <p:spPr>
                <a:xfrm>
                  <a:off x="7883223" y="1807803"/>
                  <a:ext cx="66767" cy="79574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xmlns="" id="{286864B4-312B-4976-8533-61D0311991C8}"/>
                    </a:ext>
                  </a:extLst>
                </p:cNvPr>
                <p:cNvSpPr/>
                <p:nvPr/>
              </p:nvSpPr>
              <p:spPr>
                <a:xfrm>
                  <a:off x="7606471" y="1389301"/>
                  <a:ext cx="66767" cy="79574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xmlns="" id="{B12AB623-60B4-443E-BB24-C7B2D738AD57}"/>
                    </a:ext>
                  </a:extLst>
                </p:cNvPr>
                <p:cNvSpPr/>
                <p:nvPr/>
              </p:nvSpPr>
              <p:spPr>
                <a:xfrm>
                  <a:off x="7656495" y="1374204"/>
                  <a:ext cx="66767" cy="79574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xmlns="" id="{119C5524-F457-4189-8E85-AB3BBF9DF38A}"/>
                    </a:ext>
                  </a:extLst>
                </p:cNvPr>
                <p:cNvSpPr/>
                <p:nvPr/>
              </p:nvSpPr>
              <p:spPr>
                <a:xfrm>
                  <a:off x="7586228" y="1403756"/>
                  <a:ext cx="66767" cy="79574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id="{943572ED-FB84-4723-9ECE-1D06A7499E5D}"/>
                    </a:ext>
                  </a:extLst>
                </p:cNvPr>
                <p:cNvSpPr/>
                <p:nvPr/>
              </p:nvSpPr>
              <p:spPr>
                <a:xfrm>
                  <a:off x="7770608" y="1390420"/>
                  <a:ext cx="171448" cy="82461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xmlns="" id="{721559C7-90A5-4B4C-871B-646BA3CF7F40}"/>
                    </a:ext>
                  </a:extLst>
                </p:cNvPr>
                <p:cNvSpPr/>
                <p:nvPr/>
              </p:nvSpPr>
              <p:spPr>
                <a:xfrm>
                  <a:off x="7804099" y="1438030"/>
                  <a:ext cx="171448" cy="82461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0FAA3657-43AF-4C8B-A7F1-96C04229A27C}"/>
                  </a:ext>
                </a:extLst>
              </p:cNvPr>
              <p:cNvGrpSpPr/>
              <p:nvPr/>
            </p:nvGrpSpPr>
            <p:grpSpPr>
              <a:xfrm>
                <a:off x="4055195" y="3677353"/>
                <a:ext cx="1103689" cy="841436"/>
                <a:chOff x="5647427" y="4585143"/>
                <a:chExt cx="1050154" cy="800622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xmlns="" id="{17B95573-1C1E-4697-8D51-FB12021133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4810" b="48297" l="51266" r="95095">
                              <a14:foregroundMark x1="58228" y1="12425" x2="57911" y2="29860"/>
                              <a14:foregroundMark x1="53797" y1="22846" x2="70253" y2="48297"/>
                              <a14:foregroundMark x1="70253" y1="48297" x2="82278" y2="44890"/>
                              <a14:foregroundMark x1="51582" y1="22044" x2="51266" y2="28657"/>
                              <a14:foregroundMark x1="52532" y1="18036" x2="57278" y2="10822"/>
                              <a14:foregroundMark x1="57120" y1="10220" x2="51266" y2="18838"/>
                              <a14:foregroundMark x1="68513" y1="5210" x2="78956" y2="5411"/>
                              <a14:foregroundMark x1="93829" y1="26453" x2="95095" y2="29058"/>
                              <a14:foregroundMark x1="93829" y1="26052" x2="94778" y2="27655"/>
                              <a14:foregroundMark x1="52848" y1="15631" x2="57595" y2="10220"/>
                              <a14:foregroundMark x1="92405" y1="28056" x2="94620" y2="2986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778" b="50541"/>
                <a:stretch/>
              </p:blipFill>
              <p:spPr>
                <a:xfrm>
                  <a:off x="5647427" y="4585143"/>
                  <a:ext cx="1050154" cy="800622"/>
                </a:xfrm>
                <a:prstGeom prst="rect">
                  <a:avLst/>
                </a:prstGeom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xmlns="" id="{F2A4DD00-5DB2-4E54-86A2-D7330321BAB9}"/>
                    </a:ext>
                  </a:extLst>
                </p:cNvPr>
                <p:cNvSpPr/>
                <p:nvPr/>
              </p:nvSpPr>
              <p:spPr>
                <a:xfrm>
                  <a:off x="5887225" y="4832615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xmlns="" id="{B8A608D7-4F95-47CF-911A-CD492EE424B1}"/>
                    </a:ext>
                  </a:extLst>
                </p:cNvPr>
                <p:cNvSpPr/>
                <p:nvPr/>
              </p:nvSpPr>
              <p:spPr>
                <a:xfrm>
                  <a:off x="5887224" y="4918493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xmlns="" id="{80C0BA5F-E193-4410-B2D1-8DA3F418E895}"/>
                    </a:ext>
                  </a:extLst>
                </p:cNvPr>
                <p:cNvSpPr/>
                <p:nvPr/>
              </p:nvSpPr>
              <p:spPr>
                <a:xfrm>
                  <a:off x="5878448" y="4991292"/>
                  <a:ext cx="468451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xmlns="" id="{D6CF7F2A-CDA8-425A-B3C1-9A5BF5EF44BF}"/>
                    </a:ext>
                  </a:extLst>
                </p:cNvPr>
                <p:cNvSpPr/>
                <p:nvPr/>
              </p:nvSpPr>
              <p:spPr>
                <a:xfrm>
                  <a:off x="5887224" y="5083904"/>
                  <a:ext cx="472262" cy="90150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xmlns="" id="{EE5405E2-4DF1-4DB5-A202-249C98797E61}"/>
                    </a:ext>
                  </a:extLst>
                </p:cNvPr>
                <p:cNvSpPr/>
                <p:nvPr/>
              </p:nvSpPr>
              <p:spPr>
                <a:xfrm>
                  <a:off x="5854050" y="4956572"/>
                  <a:ext cx="80852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xmlns="" id="{3902A3E2-098E-4C53-A391-2002607786BD}"/>
                    </a:ext>
                  </a:extLst>
                </p:cNvPr>
                <p:cNvSpPr/>
                <p:nvPr/>
              </p:nvSpPr>
              <p:spPr>
                <a:xfrm>
                  <a:off x="6318114" y="4957426"/>
                  <a:ext cx="80852" cy="95598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xmlns="" id="{A6E427B5-BE8B-48F7-9EB3-838481E07E45}"/>
                  </a:ext>
                </a:extLst>
              </p:cNvPr>
              <p:cNvGrpSpPr/>
              <p:nvPr/>
            </p:nvGrpSpPr>
            <p:grpSpPr>
              <a:xfrm>
                <a:off x="3184073" y="3118989"/>
                <a:ext cx="1019171" cy="856916"/>
                <a:chOff x="1115617" y="5341876"/>
                <a:chExt cx="1009104" cy="848452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xmlns="" id="{BB7535B2-702C-4A6D-B58C-30EA012F5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53908" b="99399" l="3323" r="45886">
                              <a14:foregroundMark x1="5380" y1="69539" x2="5222" y2="76754"/>
                              <a14:foregroundMark x1="6329" y1="62325" x2="3797" y2="76954"/>
                              <a14:foregroundMark x1="6646" y1="63126" x2="11709" y2="58717"/>
                              <a14:foregroundMark x1="17405" y1="54709" x2="31171" y2="54509"/>
                              <a14:foregroundMark x1="44623" y1="71127" x2="43987" y2="75952"/>
                              <a14:foregroundMark x1="16456" y1="94790" x2="27373" y2="94389"/>
                              <a14:foregroundMark x1="32712" y1="94869" x2="34177" y2="94188"/>
                              <a14:foregroundMark x1="22836" y1="95235" x2="43354" y2="83968"/>
                              <a14:foregroundMark x1="41930" y1="83768" x2="35285" y2="92184"/>
                              <a14:foregroundMark x1="38449" y1="89379" x2="35601" y2="92184"/>
                              <a14:foregroundMark x1="39082" y1="89379" x2="34494" y2="93788"/>
                              <a14:foregroundMark x1="36234" y1="92385" x2="32672" y2="94802"/>
                              <a14:foregroundMark x1="43871" y1="77355" x2="44778" y2="75351"/>
                              <a14:foregroundMark x1="37975" y1="90381" x2="43055" y2="79158"/>
                              <a14:foregroundMark x1="43987" y1="80561" x2="41772" y2="84770"/>
                              <a14:foregroundMark x1="44304" y1="81563" x2="39241" y2="89178"/>
                              <a14:foregroundMark x1="41456" y1="86373" x2="34335" y2="93988"/>
                              <a14:foregroundMark x1="39873" y1="90381" x2="33103" y2="95526"/>
                              <a14:foregroundMark x1="29442" y1="97300" x2="29082" y2="97337"/>
                              <a14:foregroundMark x1="34335" y1="96794" x2="33886" y2="96840"/>
                              <a14:foregroundMark x1="42247" y1="65130" x2="43773" y2="69477"/>
                              <a14:backgroundMark x1="45886" y1="77355" x2="45886" y2="79158"/>
                              <a14:backgroundMark x1="44937" y1="69739" x2="44937" y2="69739"/>
                              <a14:backgroundMark x1="45095" y1="68938" x2="45570" y2="70741"/>
                              <a14:backgroundMark x1="33861" y1="97996" x2="29905" y2="98196"/>
                              <a14:backgroundMark x1="29905" y1="98998" x2="16139" y2="98597"/>
                              <a14:backgroundMark x1="34335" y1="97595" x2="33070" y2="979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14" t="48974" r="51694" b="-1388"/>
                <a:stretch/>
              </p:blipFill>
              <p:spPr>
                <a:xfrm>
                  <a:off x="1115617" y="5341876"/>
                  <a:ext cx="1009104" cy="848452"/>
                </a:xfrm>
                <a:prstGeom prst="rect">
                  <a:avLst/>
                </a:prstGeom>
              </p:spPr>
            </p:pic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xmlns="" id="{3348C185-74AE-43AE-BA94-7136F5D0F6A0}"/>
                    </a:ext>
                  </a:extLst>
                </p:cNvPr>
                <p:cNvSpPr/>
                <p:nvPr/>
              </p:nvSpPr>
              <p:spPr>
                <a:xfrm>
                  <a:off x="1406303" y="5571567"/>
                  <a:ext cx="216024" cy="288032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xmlns="" id="{5593C9BF-CE37-423D-AC4B-7B0DCF3A44C1}"/>
                    </a:ext>
                  </a:extLst>
                </p:cNvPr>
                <p:cNvSpPr/>
                <p:nvPr/>
              </p:nvSpPr>
              <p:spPr>
                <a:xfrm>
                  <a:off x="1658333" y="5592140"/>
                  <a:ext cx="216024" cy="288032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xmlns="" id="{071A846F-F886-4F5E-B8BC-C11BAC134D96}"/>
                    </a:ext>
                  </a:extLst>
                </p:cNvPr>
                <p:cNvSpPr/>
                <p:nvPr/>
              </p:nvSpPr>
              <p:spPr>
                <a:xfrm>
                  <a:off x="1387903" y="5682921"/>
                  <a:ext cx="216024" cy="197251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xmlns="" id="{8EB29636-4F25-4AE4-A716-659FCB8DB858}"/>
                    </a:ext>
                  </a:extLst>
                </p:cNvPr>
                <p:cNvSpPr/>
                <p:nvPr/>
              </p:nvSpPr>
              <p:spPr>
                <a:xfrm>
                  <a:off x="1639933" y="5790701"/>
                  <a:ext cx="180018" cy="137796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1BB03A46-CD1C-4AD4-B646-F8CF20AE5913}"/>
                    </a:ext>
                  </a:extLst>
                </p:cNvPr>
                <p:cNvSpPr/>
                <p:nvPr/>
              </p:nvSpPr>
              <p:spPr>
                <a:xfrm>
                  <a:off x="1667136" y="5777349"/>
                  <a:ext cx="180018" cy="137796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677EEBBA-E631-40DF-8FFD-F9D9A8EBEE14}"/>
                    </a:ext>
                  </a:extLst>
                </p:cNvPr>
                <p:cNvSpPr/>
                <p:nvPr/>
              </p:nvSpPr>
              <p:spPr>
                <a:xfrm>
                  <a:off x="1725504" y="5667258"/>
                  <a:ext cx="180018" cy="137796"/>
                </a:xfrm>
                <a:prstGeom prst="rect">
                  <a:avLst/>
                </a:prstGeom>
                <a:solidFill>
                  <a:srgbClr val="FFF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D46EAA14-232A-4B8C-969E-3B70AF5E5902}"/>
                  </a:ext>
                </a:extLst>
              </p:cNvPr>
              <p:cNvSpPr txBox="1"/>
              <p:nvPr/>
            </p:nvSpPr>
            <p:spPr>
              <a:xfrm>
                <a:off x="2476884" y="3852726"/>
                <a:ext cx="854543" cy="45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한글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120F050-136E-4580-A981-6C42C2B2BC56}"/>
                  </a:ext>
                </a:extLst>
              </p:cNvPr>
              <p:cNvSpPr txBox="1"/>
              <p:nvPr/>
            </p:nvSpPr>
            <p:spPr>
              <a:xfrm>
                <a:off x="3374907" y="3300181"/>
                <a:ext cx="854543" cy="45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영어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id="{6C698F77-0E48-414E-B0A7-F09C1C0B6A08}"/>
                  </a:ext>
                </a:extLst>
              </p:cNvPr>
              <p:cNvSpPr txBox="1"/>
              <p:nvPr/>
            </p:nvSpPr>
            <p:spPr>
              <a:xfrm>
                <a:off x="4239052" y="3877507"/>
                <a:ext cx="854543" cy="45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수학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5E6FCBFA-2599-4E4C-8AC3-8BADDABCFC1E}"/>
                  </a:ext>
                </a:extLst>
              </p:cNvPr>
              <p:cNvSpPr txBox="1"/>
              <p:nvPr/>
            </p:nvSpPr>
            <p:spPr>
              <a:xfrm>
                <a:off x="5186650" y="3414846"/>
                <a:ext cx="854543" cy="45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설정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7592C45-78A5-41D9-AFC6-03CEE3E94CA9}"/>
                </a:ext>
              </a:extLst>
            </p:cNvPr>
            <p:cNvSpPr txBox="1"/>
            <p:nvPr/>
          </p:nvSpPr>
          <p:spPr>
            <a:xfrm>
              <a:off x="3115854" y="2343807"/>
              <a:ext cx="2350870" cy="6757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rgbClr val="FF00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코</a:t>
              </a:r>
              <a:r>
                <a:rPr lang="ko-KR" altLang="en-US" sz="2500" dirty="0">
                  <a:solidFill>
                    <a:srgbClr val="FFC0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딩</a:t>
              </a:r>
              <a:r>
                <a:rPr lang="ko-KR" altLang="en-US" sz="2500" dirty="0">
                  <a:solidFill>
                    <a:srgbClr val="FFFF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아</a:t>
              </a:r>
              <a:r>
                <a:rPr lang="ko-KR" altLang="en-US" sz="2500" dirty="0"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 </a:t>
              </a:r>
              <a:r>
                <a:rPr lang="ko-KR" altLang="en-US" sz="2500" dirty="0">
                  <a:solidFill>
                    <a:srgbClr val="0070C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놀</a:t>
              </a:r>
              <a:r>
                <a:rPr lang="ko-KR" altLang="en-US" sz="2500" dirty="0">
                  <a:solidFill>
                    <a:srgbClr val="7030A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자</a:t>
              </a:r>
              <a:r>
                <a:rPr lang="en-US" altLang="ko-KR" sz="2500" dirty="0">
                  <a:solidFill>
                    <a:srgbClr val="00206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!</a:t>
              </a:r>
              <a:endParaRPr lang="ko-KR" altLang="en-US" sz="2500" dirty="0">
                <a:solidFill>
                  <a:srgbClr val="002060"/>
                </a:solidFill>
                <a:latin typeface="210 상상공작소 L" panose="02020603020101020101" pitchFamily="18" charset="-127"/>
                <a:ea typeface="210 상상공작소 L" panose="02020603020101020101" pitchFamily="18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9D46ED65-C6BA-41F2-A142-2627E4BA026B}"/>
              </a:ext>
            </a:extLst>
          </p:cNvPr>
          <p:cNvGrpSpPr/>
          <p:nvPr/>
        </p:nvGrpSpPr>
        <p:grpSpPr>
          <a:xfrm>
            <a:off x="5314037" y="2480175"/>
            <a:ext cx="3434427" cy="1740913"/>
            <a:chOff x="1907704" y="2132856"/>
            <a:chExt cx="4911428" cy="2472566"/>
          </a:xfrm>
        </p:grpSpPr>
        <p:pic>
          <p:nvPicPr>
            <p:cNvPr id="72" name="Picture 3" descr="C:\Users\leejw\Desktop\캡처.PNG">
              <a:extLst>
                <a:ext uri="{FF2B5EF4-FFF2-40B4-BE49-F238E27FC236}">
                  <a16:creationId xmlns:a16="http://schemas.microsoft.com/office/drawing/2014/main" xmlns="" id="{0E7F8957-0E5C-48A5-B76C-58282A965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2132856"/>
              <a:ext cx="4911428" cy="247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79142695-76D0-4B04-B52E-DD013ACBB188}"/>
                </a:ext>
              </a:extLst>
            </p:cNvPr>
            <p:cNvSpPr/>
            <p:nvPr/>
          </p:nvSpPr>
          <p:spPr>
            <a:xfrm rot="16200000">
              <a:off x="3341063" y="1514587"/>
              <a:ext cx="2080438" cy="3733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75F35DA6-4A2F-4958-B83F-3DC320C22123}"/>
                </a:ext>
              </a:extLst>
            </p:cNvPr>
            <p:cNvSpPr/>
            <p:nvPr/>
          </p:nvSpPr>
          <p:spPr>
            <a:xfrm>
              <a:off x="2669312" y="3284984"/>
              <a:ext cx="1080120" cy="7200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Level</a:t>
              </a:r>
              <a:r>
                <a: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latin typeface="210 상상공작소 L" panose="02020603020101020101" pitchFamily="18" charset="-127"/>
                <a:ea typeface="210 상상공작소 L" panose="0202060302010102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C841D1A5-06A2-424F-ADB6-BAC932E083D3}"/>
                </a:ext>
              </a:extLst>
            </p:cNvPr>
            <p:cNvSpPr/>
            <p:nvPr/>
          </p:nvSpPr>
          <p:spPr>
            <a:xfrm>
              <a:off x="4037020" y="3284984"/>
              <a:ext cx="1080120" cy="7200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Level</a:t>
              </a:r>
              <a:r>
                <a: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210 상상공작소 L" panose="02020603020101020101" pitchFamily="18" charset="-127"/>
                <a:ea typeface="210 상상공작소 L" panose="020206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2A31BC06-FA32-42DA-BF62-9C0A8A16CECC}"/>
                </a:ext>
              </a:extLst>
            </p:cNvPr>
            <p:cNvSpPr/>
            <p:nvPr/>
          </p:nvSpPr>
          <p:spPr>
            <a:xfrm>
              <a:off x="5360784" y="3284984"/>
              <a:ext cx="919088" cy="7200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Level</a:t>
              </a:r>
              <a:r>
                <a: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A1CC5BCE-F5BC-4DD4-B367-DC7EABD3A84D}"/>
                </a:ext>
              </a:extLst>
            </p:cNvPr>
            <p:cNvSpPr txBox="1"/>
            <p:nvPr/>
          </p:nvSpPr>
          <p:spPr>
            <a:xfrm>
              <a:off x="3399089" y="2424888"/>
              <a:ext cx="2261062" cy="67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rgbClr val="FF00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한</a:t>
              </a:r>
              <a:r>
                <a:rPr lang="ko-KR" altLang="en-US" sz="2500" dirty="0">
                  <a:solidFill>
                    <a:srgbClr val="FFC0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글</a:t>
              </a:r>
              <a:r>
                <a:rPr lang="ko-KR" altLang="en-US" sz="2500" dirty="0">
                  <a:solidFill>
                    <a:srgbClr val="FFFF0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아</a:t>
              </a:r>
              <a:r>
                <a:rPr lang="ko-KR" altLang="en-US" sz="2500" dirty="0"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 </a:t>
              </a:r>
              <a:r>
                <a:rPr lang="ko-KR" altLang="en-US" sz="2500" dirty="0">
                  <a:solidFill>
                    <a:srgbClr val="0070C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놀</a:t>
              </a:r>
              <a:r>
                <a:rPr lang="ko-KR" altLang="en-US" sz="2500" dirty="0">
                  <a:solidFill>
                    <a:srgbClr val="7030A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자</a:t>
              </a:r>
              <a:r>
                <a:rPr lang="en-US" altLang="ko-KR" sz="2500" dirty="0">
                  <a:solidFill>
                    <a:srgbClr val="002060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!</a:t>
              </a:r>
              <a:endParaRPr lang="ko-KR" altLang="en-US" sz="2500" dirty="0">
                <a:solidFill>
                  <a:srgbClr val="002060"/>
                </a:solidFill>
                <a:latin typeface="210 상상공작소 L" panose="02020603020101020101" pitchFamily="18" charset="-127"/>
                <a:ea typeface="210 상상공작소 L" panose="02020603020101020101" pitchFamily="18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xmlns="" id="{F3341F66-8D6A-407B-811D-B7D1DA59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4129" y="3469961"/>
              <a:ext cx="155743" cy="363400"/>
            </a:xfrm>
            <a:prstGeom prst="rect">
              <a:avLst/>
            </a:prstGeom>
          </p:spPr>
        </p:pic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xmlns="" id="{6EA2222F-E94E-48AD-B8A9-B21702A53B4E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4221088"/>
              <a:ext cx="504056" cy="0"/>
            </a:xfrm>
            <a:prstGeom prst="straightConnector1">
              <a:avLst/>
            </a:prstGeom>
            <a:ln w="19050"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오른쪽 화살표 35">
            <a:extLst>
              <a:ext uri="{FF2B5EF4-FFF2-40B4-BE49-F238E27FC236}">
                <a16:creationId xmlns:a16="http://schemas.microsoft.com/office/drawing/2014/main" xmlns="" id="{FFC8DA14-3BA8-4EAB-A0C2-A44C1F945CA0}"/>
              </a:ext>
            </a:extLst>
          </p:cNvPr>
          <p:cNvSpPr/>
          <p:nvPr/>
        </p:nvSpPr>
        <p:spPr>
          <a:xfrm>
            <a:off x="4111847" y="3003481"/>
            <a:ext cx="1013717" cy="474176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3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7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6A86EE59-4FE4-4188-91AA-7C5D13D39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55" y="4799373"/>
            <a:ext cx="1351508" cy="88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xmlns="" id="{EA5B09A8-CF63-45C9-B913-6462E4B29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3" b="96552" l="9217" r="94009">
                        <a14:foregroundMark x1="31797" y1="74569" x2="31797" y2="74569"/>
                        <a14:foregroundMark x1="32719" y1="78879" x2="32719" y2="78879"/>
                        <a14:foregroundMark x1="34101" y1="79310" x2="34101" y2="79310"/>
                        <a14:foregroundMark x1="38249" y1="75000" x2="38249" y2="75000"/>
                        <a14:foregroundMark x1="38249" y1="73707" x2="38249" y2="73707"/>
                        <a14:foregroundMark x1="35945" y1="83621" x2="35945" y2="83621"/>
                        <a14:foregroundMark x1="35945" y1="84052" x2="35945" y2="84052"/>
                        <a14:foregroundMark x1="38249" y1="79310" x2="38249" y2="79310"/>
                        <a14:foregroundMark x1="38710" y1="78017" x2="39171" y2="76724"/>
                        <a14:foregroundMark x1="39171" y1="75862" x2="39171" y2="75862"/>
                        <a14:foregroundMark x1="22581" y1="71552" x2="22581" y2="71552"/>
                        <a14:foregroundMark x1="22581" y1="71552" x2="22581" y2="71552"/>
                        <a14:foregroundMark x1="22581" y1="71552" x2="22581" y2="71552"/>
                        <a14:foregroundMark x1="26267" y1="71121" x2="26267" y2="71121"/>
                        <a14:foregroundMark x1="31336" y1="69828" x2="31336" y2="69828"/>
                        <a14:foregroundMark x1="32258" y1="68966" x2="32258" y2="68966"/>
                        <a14:foregroundMark x1="34101" y1="65517" x2="34101" y2="65517"/>
                        <a14:foregroundMark x1="30415" y1="64655" x2="30415" y2="64655"/>
                        <a14:foregroundMark x1="72350" y1="30603" x2="72350" y2="30603"/>
                        <a14:foregroundMark x1="72350" y1="30603" x2="72350" y2="30603"/>
                        <a14:foregroundMark x1="76498" y1="30603" x2="78802" y2="30603"/>
                        <a14:foregroundMark x1="82488" y1="25000" x2="82488" y2="25000"/>
                        <a14:foregroundMark x1="85253" y1="18103" x2="85253" y2="18103"/>
                        <a14:foregroundMark x1="85253" y1="17672" x2="85253" y2="17672"/>
                        <a14:foregroundMark x1="74194" y1="19828" x2="74194" y2="19828"/>
                        <a14:foregroundMark x1="74194" y1="19828" x2="74194" y2="19828"/>
                        <a14:foregroundMark x1="74194" y1="19828" x2="74194" y2="19828"/>
                        <a14:foregroundMark x1="71889" y1="22845" x2="71889" y2="22845"/>
                        <a14:foregroundMark x1="71429" y1="29310" x2="71429" y2="29310"/>
                        <a14:foregroundMark x1="69124" y1="18103" x2="69124" y2="18103"/>
                        <a14:foregroundMark x1="69124" y1="18103" x2="69124" y2="18103"/>
                        <a14:foregroundMark x1="69124" y1="18103" x2="69124" y2="18103"/>
                        <a14:foregroundMark x1="65438" y1="15948" x2="65438" y2="15948"/>
                        <a14:foregroundMark x1="65438" y1="15948" x2="65438" y2="15948"/>
                        <a14:foregroundMark x1="64977" y1="15517" x2="64977" y2="15517"/>
                        <a14:foregroundMark x1="67742" y1="15086" x2="67742" y2="15086"/>
                        <a14:foregroundMark x1="69124" y1="10776" x2="69124" y2="10776"/>
                        <a14:foregroundMark x1="65438" y1="15948" x2="64977" y2="18103"/>
                        <a14:foregroundMark x1="64977" y1="18966" x2="64977" y2="18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6600" y="1170010"/>
            <a:ext cx="1310078" cy="140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8987C27-CECC-425A-9332-F8978C1810D4}"/>
              </a:ext>
            </a:extLst>
          </p:cNvPr>
          <p:cNvSpPr txBox="1"/>
          <p:nvPr/>
        </p:nvSpPr>
        <p:spPr>
          <a:xfrm>
            <a:off x="2239974" y="2746248"/>
            <a:ext cx="8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□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오른쪽 화살표 34">
            <a:extLst>
              <a:ext uri="{FF2B5EF4-FFF2-40B4-BE49-F238E27FC236}">
                <a16:creationId xmlns:a16="http://schemas.microsoft.com/office/drawing/2014/main" xmlns="" id="{EDAEC055-7EDA-4D6E-B21C-4F9DFC2086AA}"/>
              </a:ext>
            </a:extLst>
          </p:cNvPr>
          <p:cNvSpPr/>
          <p:nvPr/>
        </p:nvSpPr>
        <p:spPr>
          <a:xfrm rot="8550652">
            <a:off x="4170146" y="3448206"/>
            <a:ext cx="1175169" cy="474176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오른쪽 화살표 35">
            <a:extLst>
              <a:ext uri="{FF2B5EF4-FFF2-40B4-BE49-F238E27FC236}">
                <a16:creationId xmlns:a16="http://schemas.microsoft.com/office/drawing/2014/main" xmlns="" id="{4475471F-E0BF-49FD-98FF-D922F4716696}"/>
              </a:ext>
            </a:extLst>
          </p:cNvPr>
          <p:cNvSpPr/>
          <p:nvPr/>
        </p:nvSpPr>
        <p:spPr>
          <a:xfrm>
            <a:off x="3989154" y="1958694"/>
            <a:ext cx="1013717" cy="474176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01CFFEE7-A2C7-42FF-9919-9C38953DA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43" b="89011" l="8514" r="93344">
                        <a14:foregroundMark x1="12693" y1="67582" x2="21672" y2="77473"/>
                        <a14:foregroundMark x1="21672" y1="77473" x2="15325" y2="70879"/>
                        <a14:foregroundMark x1="11300" y1="67033" x2="16873" y2="86264"/>
                        <a14:foregroundMark x1="16873" y1="86264" x2="17492" y2="84066"/>
                        <a14:foregroundMark x1="10372" y1="52747" x2="18421" y2="45604"/>
                        <a14:foregroundMark x1="18421" y1="45604" x2="21517" y2="57143"/>
                        <a14:foregroundMark x1="26471" y1="53846" x2="32353" y2="29121"/>
                        <a14:foregroundMark x1="32353" y1="29121" x2="37771" y2="19231"/>
                        <a14:foregroundMark x1="45046" y1="42308" x2="71053" y2="56593"/>
                        <a14:foregroundMark x1="28019" y1="59341" x2="40712" y2="62088"/>
                        <a14:foregroundMark x1="40712" y1="62088" x2="81579" y2="55495"/>
                        <a14:foregroundMark x1="81579" y1="55495" x2="81424" y2="55495"/>
                        <a14:foregroundMark x1="43034" y1="60440" x2="57895" y2="51099"/>
                        <a14:foregroundMark x1="42415" y1="51099" x2="24149" y2="54945"/>
                        <a14:foregroundMark x1="39938" y1="54396" x2="73839" y2="55495"/>
                        <a14:foregroundMark x1="73839" y1="55495" x2="83591" y2="54945"/>
                        <a14:foregroundMark x1="83591" y1="54945" x2="90402" y2="68681"/>
                        <a14:foregroundMark x1="90402" y1="68681" x2="82972" y2="75275"/>
                        <a14:foregroundMark x1="84365" y1="81319" x2="92260" y2="85714"/>
                        <a14:foregroundMark x1="92260" y1="85714" x2="92260" y2="57692"/>
                        <a14:foregroundMark x1="88519" y1="50912" x2="84985" y2="44505"/>
                        <a14:foregroundMark x1="92260" y1="57692" x2="89607" y2="52883"/>
                        <a14:foregroundMark x1="84985" y1="44505" x2="80650" y2="56593"/>
                        <a14:foregroundMark x1="78947" y1="63736" x2="85294" y2="46154"/>
                        <a14:foregroundMark x1="85294" y1="46154" x2="89938" y2="59890"/>
                        <a14:foregroundMark x1="88310" y1="50170" x2="84056" y2="45055"/>
                        <a14:foregroundMark x1="93653" y1="56593" x2="89896" y2="52076"/>
                        <a14:foregroundMark x1="84056" y1="45055" x2="76780" y2="54396"/>
                        <a14:foregroundMark x1="77709" y1="57143" x2="86068" y2="40110"/>
                        <a14:foregroundMark x1="89933" y1="51974" x2="91796" y2="57692"/>
                        <a14:foregroundMark x1="88488" y1="47538" x2="88760" y2="48374"/>
                        <a14:foregroundMark x1="86068" y1="40110" x2="88267" y2="46860"/>
                        <a14:foregroundMark x1="88364" y1="45855" x2="83901" y2="41758"/>
                        <a14:foregroundMark x1="89342" y1="46753" x2="89250" y2="46668"/>
                        <a14:foregroundMark x1="92879" y1="50000" x2="91196" y2="48454"/>
                        <a14:foregroundMark x1="83901" y1="41758" x2="75697" y2="48352"/>
                        <a14:foregroundMark x1="75697" y1="48352" x2="75542" y2="49451"/>
                        <a14:foregroundMark x1="84675" y1="59890" x2="63467" y2="48901"/>
                        <a14:foregroundMark x1="63467" y1="48901" x2="41486" y2="52747"/>
                        <a14:foregroundMark x1="41486" y1="52747" x2="40867" y2="50000"/>
                        <a14:foregroundMark x1="10217" y1="64286" x2="16254" y2="46703"/>
                        <a14:foregroundMark x1="16254" y1="46703" x2="22291" y2="47802"/>
                        <a14:foregroundMark x1="9907" y1="54396" x2="17647" y2="40659"/>
                        <a14:foregroundMark x1="17647" y1="40659" x2="22136" y2="45604"/>
                        <a14:foregroundMark x1="10526" y1="51099" x2="18576" y2="42308"/>
                        <a14:foregroundMark x1="18576" y1="42308" x2="18885" y2="42308"/>
                        <a14:foregroundMark x1="8824" y1="51648" x2="15789" y2="40110"/>
                        <a14:foregroundMark x1="15789" y1="40110" x2="16409" y2="40110"/>
                        <a14:foregroundMark x1="9752" y1="57143" x2="16563" y2="40659"/>
                        <a14:foregroundMark x1="16563" y1="40659" x2="16873" y2="40659"/>
                        <a14:foregroundMark x1="8514" y1="54396" x2="15635" y2="40659"/>
                        <a14:foregroundMark x1="15635" y1="40659" x2="18576" y2="40659"/>
                        <a14:foregroundMark x1="50000" y1="43956" x2="66409" y2="36264"/>
                        <a14:foregroundMark x1="47368" y1="36264" x2="53096" y2="28022"/>
                        <a14:foregroundMark x1="43189" y1="35714" x2="37926" y2="10989"/>
                        <a14:foregroundMark x1="37926" y1="10989" x2="35760" y2="7626"/>
                        <a14:foregroundMark x1="47988" y1="35165" x2="52578" y2="30458"/>
                        <a14:foregroundMark x1="57585" y1="32967" x2="60526" y2="28022"/>
                        <a14:foregroundMark x1="73529" y1="36264" x2="72291" y2="29670"/>
                        <a14:foregroundMark x1="74458" y1="31868" x2="82043" y2="44505"/>
                        <a14:foregroundMark x1="82043" y1="44505" x2="90479" y2="42929"/>
                        <a14:foregroundMark x1="91819" y1="46717" x2="93034" y2="51648"/>
                        <a14:foregroundMark x1="89164" y1="43956" x2="90557" y2="42582"/>
                        <a14:backgroundMark x1="83437" y1="97802" x2="83282" y2="97802"/>
                        <a14:backgroundMark x1="45356" y1="10440" x2="45356" y2="10440"/>
                        <a14:backgroundMark x1="68421" y1="15934" x2="68421" y2="15934"/>
                        <a14:backgroundMark x1="92105" y1="40659" x2="92105" y2="40659"/>
                        <a14:backgroundMark x1="91950" y1="41758" x2="92105" y2="43407"/>
                        <a14:backgroundMark x1="91331" y1="41209" x2="92415" y2="45055"/>
                        <a14:backgroundMark x1="90867" y1="41209" x2="91331" y2="41758"/>
                        <a14:backgroundMark x1="51703" y1="8242" x2="63622" y2="14835"/>
                        <a14:backgroundMark x1="55728" y1="23077" x2="57430" y2="28022"/>
                        <a14:backgroundMark x1="55263" y1="23626" x2="56192" y2="23626"/>
                        <a14:backgroundMark x1="57430" y1="25824" x2="58824" y2="24725"/>
                        <a14:backgroundMark x1="58824" y1="24725" x2="59288" y2="25275"/>
                        <a14:backgroundMark x1="53096" y1="28022" x2="54334" y2="29121"/>
                        <a14:backgroundMark x1="34830" y1="5495" x2="36068" y2="6044"/>
                        <a14:backgroundMark x1="83127" y1="97802" x2="85604" y2="989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759" y="3999944"/>
            <a:ext cx="2632753" cy="7417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87D537E-F70C-465C-9144-21C759956784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xmlns="" id="{15D7664B-A7B4-4E2D-B106-5C889D070B1B}"/>
              </a:ext>
            </a:extLst>
          </p:cNvPr>
          <p:cNvSpPr/>
          <p:nvPr/>
        </p:nvSpPr>
        <p:spPr>
          <a:xfrm rot="16200000">
            <a:off x="492224" y="223457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257CD9-DB28-44DB-9ECE-3735CC8F9B76}"/>
              </a:ext>
            </a:extLst>
          </p:cNvPr>
          <p:cNvSpPr txBox="1"/>
          <p:nvPr/>
        </p:nvSpPr>
        <p:spPr>
          <a:xfrm>
            <a:off x="755576" y="164785"/>
            <a:ext cx="32335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xmlns="" id="{D3199FC9-6989-4A29-BDEF-03769792F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722" y="262286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xmlns="" id="{FF5AF243-3D7F-4978-B84A-0899B4876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722" y="262286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굴림" pitchFamily="50" charset="-127"/>
            </a:endParaRPr>
          </a:p>
        </p:txBody>
      </p:sp>
      <p:sp>
        <p:nvSpPr>
          <p:cNvPr id="52" name="오른쪽 화살표 35">
            <a:extLst>
              <a:ext uri="{FF2B5EF4-FFF2-40B4-BE49-F238E27FC236}">
                <a16:creationId xmlns:a16="http://schemas.microsoft.com/office/drawing/2014/main" xmlns="" id="{EA670ED7-D312-46A9-BB57-087D5FF06A06}"/>
              </a:ext>
            </a:extLst>
          </p:cNvPr>
          <p:cNvSpPr/>
          <p:nvPr/>
        </p:nvSpPr>
        <p:spPr>
          <a:xfrm>
            <a:off x="4065141" y="4914335"/>
            <a:ext cx="1013717" cy="474176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0DD2E87C-56C0-4AEA-8F9D-6EA0C6AEC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37" y="2736974"/>
            <a:ext cx="375439" cy="3754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25670CC-304B-4A2E-A2FF-07749C3DE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769" y="1194473"/>
            <a:ext cx="2296433" cy="21458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E20E94BE-A68E-4AD8-86A3-EA762DE27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3768" y="3951585"/>
            <a:ext cx="2296433" cy="2145847"/>
          </a:xfrm>
          <a:prstGeom prst="rect">
            <a:avLst/>
          </a:prstGeom>
        </p:spPr>
      </p:pic>
      <p:sp>
        <p:nvSpPr>
          <p:cNvPr id="32" name="도넛 13">
            <a:extLst>
              <a:ext uri="{FF2B5EF4-FFF2-40B4-BE49-F238E27FC236}">
                <a16:creationId xmlns:a16="http://schemas.microsoft.com/office/drawing/2014/main" xmlns="" id="{3BD9AF29-7AE6-4FD9-B2CD-DD75A1C44A81}"/>
              </a:ext>
            </a:extLst>
          </p:cNvPr>
          <p:cNvSpPr>
            <a:spLocks noChangeAspect="1"/>
          </p:cNvSpPr>
          <p:nvPr/>
        </p:nvSpPr>
        <p:spPr>
          <a:xfrm>
            <a:off x="7460635" y="5018391"/>
            <a:ext cx="504056" cy="512716"/>
          </a:xfrm>
          <a:prstGeom prst="donut">
            <a:avLst/>
          </a:prstGeom>
          <a:solidFill>
            <a:schemeClr val="accent2"/>
          </a:solidFill>
          <a:ln w="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xmlns="" id="{F8213E5D-35AA-42DA-93AF-9A53EC28641A}"/>
              </a:ext>
            </a:extLst>
          </p:cNvPr>
          <p:cNvSpPr/>
          <p:nvPr/>
        </p:nvSpPr>
        <p:spPr>
          <a:xfrm>
            <a:off x="6041985" y="4409954"/>
            <a:ext cx="1435261" cy="879676"/>
          </a:xfrm>
          <a:custGeom>
            <a:avLst/>
            <a:gdLst>
              <a:gd name="connsiteX0" fmla="*/ 0 w 1435261"/>
              <a:gd name="connsiteY0" fmla="*/ 0 h 879676"/>
              <a:gd name="connsiteX1" fmla="*/ 11574 w 1435261"/>
              <a:gd name="connsiteY1" fmla="*/ 416689 h 879676"/>
              <a:gd name="connsiteX2" fmla="*/ 590309 w 1435261"/>
              <a:gd name="connsiteY2" fmla="*/ 416689 h 879676"/>
              <a:gd name="connsiteX3" fmla="*/ 590309 w 1435261"/>
              <a:gd name="connsiteY3" fmla="*/ 879676 h 879676"/>
              <a:gd name="connsiteX4" fmla="*/ 1435261 w 1435261"/>
              <a:gd name="connsiteY4" fmla="*/ 868102 h 87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261" h="879676">
                <a:moveTo>
                  <a:pt x="0" y="0"/>
                </a:moveTo>
                <a:lnTo>
                  <a:pt x="11574" y="416689"/>
                </a:lnTo>
                <a:lnTo>
                  <a:pt x="590309" y="416689"/>
                </a:lnTo>
                <a:lnTo>
                  <a:pt x="590309" y="879676"/>
                </a:lnTo>
                <a:lnTo>
                  <a:pt x="1435261" y="868102"/>
                </a:lnTo>
              </a:path>
            </a:pathLst>
          </a:custGeom>
          <a:noFill/>
          <a:ln w="5715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endCxn id="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>
          <a:xfrm>
            <a:off x="7010400" y="111547"/>
            <a:ext cx="2133600" cy="365125"/>
          </a:xfrm>
        </p:spPr>
        <p:txBody>
          <a:bodyPr vert="horz" lIns="91440" tIns="45720" rIns="91440" bIns="45720" rtlCol="0" anchor="ctr"/>
          <a:lstStyle/>
          <a:p>
            <a:fld id="{C0B2D9B4-78ED-4908-8F2D-3EF04C9D000E}" type="slidenum">
              <a:rPr lang="ko-KR" altLang="en-US" sz="3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/>
              <a:t>8</a:t>
            </a:fld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87D537E-F70C-465C-9144-21C759956784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xmlns="" id="{15D7664B-A7B4-4E2D-B106-5C889D070B1B}"/>
              </a:ext>
            </a:extLst>
          </p:cNvPr>
          <p:cNvSpPr/>
          <p:nvPr/>
        </p:nvSpPr>
        <p:spPr>
          <a:xfrm rot="16200000">
            <a:off x="492224" y="223457"/>
            <a:ext cx="504056" cy="598711"/>
          </a:xfrm>
          <a:prstGeom prst="rtTriangle">
            <a:avLst/>
          </a:prstGeom>
          <a:pattFill prst="dotGrid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257CD9-DB28-44DB-9ECE-3735CC8F9B76}"/>
              </a:ext>
            </a:extLst>
          </p:cNvPr>
          <p:cNvSpPr txBox="1"/>
          <p:nvPr/>
        </p:nvSpPr>
        <p:spPr>
          <a:xfrm>
            <a:off x="755576" y="164785"/>
            <a:ext cx="32335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608E080-6E58-4125-89EE-38F4DC653707}"/>
              </a:ext>
            </a:extLst>
          </p:cNvPr>
          <p:cNvGrpSpPr/>
          <p:nvPr/>
        </p:nvGrpSpPr>
        <p:grpSpPr>
          <a:xfrm>
            <a:off x="389848" y="1007807"/>
            <a:ext cx="8364304" cy="5151195"/>
            <a:chOff x="395536" y="1007807"/>
            <a:chExt cx="8364304" cy="515119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EF236904-ACF4-4F9B-B484-A3BA55465A69}"/>
                </a:ext>
              </a:extLst>
            </p:cNvPr>
            <p:cNvGrpSpPr/>
            <p:nvPr/>
          </p:nvGrpSpPr>
          <p:grpSpPr>
            <a:xfrm>
              <a:off x="395536" y="1007807"/>
              <a:ext cx="1752600" cy="4439604"/>
              <a:chOff x="555276" y="1007807"/>
              <a:chExt cx="1752600" cy="443960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065EDC7-E5E4-448F-B2DC-9172782DDF14}"/>
                  </a:ext>
                </a:extLst>
              </p:cNvPr>
              <p:cNvSpPr/>
              <p:nvPr/>
            </p:nvSpPr>
            <p:spPr>
              <a:xfrm>
                <a:off x="1053927" y="1007807"/>
                <a:ext cx="755298" cy="50700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Level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1</a:t>
                </a:r>
                <a:endPara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endParaRPr>
              </a:p>
            </p:txBody>
          </p:sp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xmlns="" id="{8E92D08D-C5CA-48B8-9336-FD54B6A45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3" b="96552" l="9217" r="94009">
                            <a14:foregroundMark x1="31797" y1="74569" x2="31797" y2="74569"/>
                            <a14:foregroundMark x1="32719" y1="78879" x2="32719" y2="78879"/>
                            <a14:foregroundMark x1="34101" y1="79310" x2="34101" y2="79310"/>
                            <a14:foregroundMark x1="38249" y1="75000" x2="38249" y2="75000"/>
                            <a14:foregroundMark x1="38249" y1="73707" x2="38249" y2="73707"/>
                            <a14:foregroundMark x1="35945" y1="83621" x2="35945" y2="83621"/>
                            <a14:foregroundMark x1="35945" y1="84052" x2="35945" y2="84052"/>
                            <a14:foregroundMark x1="38249" y1="79310" x2="38249" y2="79310"/>
                            <a14:foregroundMark x1="38710" y1="78017" x2="39171" y2="76724"/>
                            <a14:foregroundMark x1="39171" y1="75862" x2="39171" y2="75862"/>
                            <a14:foregroundMark x1="22581" y1="71552" x2="22581" y2="71552"/>
                            <a14:foregroundMark x1="22581" y1="71552" x2="22581" y2="71552"/>
                            <a14:foregroundMark x1="22581" y1="71552" x2="22581" y2="71552"/>
                            <a14:foregroundMark x1="26267" y1="71121" x2="26267" y2="71121"/>
                            <a14:foregroundMark x1="31336" y1="69828" x2="31336" y2="69828"/>
                            <a14:foregroundMark x1="32258" y1="68966" x2="32258" y2="68966"/>
                            <a14:foregroundMark x1="34101" y1="65517" x2="34101" y2="65517"/>
                            <a14:foregroundMark x1="30415" y1="64655" x2="30415" y2="64655"/>
                            <a14:foregroundMark x1="72350" y1="30603" x2="72350" y2="30603"/>
                            <a14:foregroundMark x1="72350" y1="30603" x2="72350" y2="30603"/>
                            <a14:foregroundMark x1="76498" y1="30603" x2="78802" y2="30603"/>
                            <a14:foregroundMark x1="82488" y1="25000" x2="82488" y2="25000"/>
                            <a14:foregroundMark x1="85253" y1="18103" x2="85253" y2="18103"/>
                            <a14:foregroundMark x1="85253" y1="17672" x2="85253" y2="17672"/>
                            <a14:foregroundMark x1="74194" y1="19828" x2="74194" y2="19828"/>
                            <a14:foregroundMark x1="74194" y1="19828" x2="74194" y2="19828"/>
                            <a14:foregroundMark x1="74194" y1="19828" x2="74194" y2="19828"/>
                            <a14:foregroundMark x1="71889" y1="22845" x2="71889" y2="22845"/>
                            <a14:foregroundMark x1="71429" y1="29310" x2="71429" y2="29310"/>
                            <a14:foregroundMark x1="69124" y1="18103" x2="69124" y2="18103"/>
                            <a14:foregroundMark x1="69124" y1="18103" x2="69124" y2="18103"/>
                            <a14:foregroundMark x1="69124" y1="18103" x2="69124" y2="18103"/>
                            <a14:foregroundMark x1="65438" y1="15948" x2="65438" y2="15948"/>
                            <a14:foregroundMark x1="65438" y1="15948" x2="65438" y2="15948"/>
                            <a14:foregroundMark x1="64977" y1="15517" x2="64977" y2="15517"/>
                            <a14:foregroundMark x1="67742" y1="15086" x2="67742" y2="15086"/>
                            <a14:foregroundMark x1="69124" y1="10776" x2="69124" y2="10776"/>
                            <a14:foregroundMark x1="65438" y1="15948" x2="64977" y2="18103"/>
                            <a14:foregroundMark x1="64977" y1="18966" x2="64977" y2="189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76537" y="1614950"/>
                <a:ext cx="1310078" cy="14006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xmlns="" id="{FC680324-9585-4706-B0AF-A4C63633C3E6}"/>
                  </a:ext>
                </a:extLst>
              </p:cNvPr>
              <p:cNvGrpSpPr/>
              <p:nvPr/>
            </p:nvGrpSpPr>
            <p:grpSpPr>
              <a:xfrm>
                <a:off x="792036" y="3181914"/>
                <a:ext cx="1279081" cy="378606"/>
                <a:chOff x="894085" y="3181914"/>
                <a:chExt cx="1279081" cy="37860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8F4C7E07-2839-4DF0-8698-02BD3BB84393}"/>
                    </a:ext>
                  </a:extLst>
                </p:cNvPr>
                <p:cNvSpPr txBox="1"/>
                <p:nvPr/>
              </p:nvSpPr>
              <p:spPr>
                <a:xfrm>
                  <a:off x="1320622" y="3191188"/>
                  <a:ext cx="8525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□ </a:t>
                  </a:r>
                  <a:r>
                    <a:rPr lang="en-US" altLang="ko-KR" dirty="0" err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ee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xmlns="" id="{D07F2712-D963-4D1E-9ABD-8F5C64B09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085" y="3181914"/>
                  <a:ext cx="375439" cy="375439"/>
                </a:xfrm>
                <a:prstGeom prst="rect">
                  <a:avLst/>
                </a:prstGeom>
              </p:spPr>
            </p:pic>
          </p:grp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8DC75782-8E2D-4BCF-B91B-9D4F7057E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276" y="3818636"/>
                <a:ext cx="1752600" cy="1628775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B03B030F-4F5B-48BC-94D9-C5D1F07EB24D}"/>
                </a:ext>
              </a:extLst>
            </p:cNvPr>
            <p:cNvGrpSpPr/>
            <p:nvPr/>
          </p:nvGrpSpPr>
          <p:grpSpPr>
            <a:xfrm>
              <a:off x="6292865" y="1007807"/>
              <a:ext cx="2466975" cy="5151195"/>
              <a:chOff x="6452605" y="1007807"/>
              <a:chExt cx="2466975" cy="515119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8159D174-DE4D-4CF2-8360-53085CFF16DB}"/>
                  </a:ext>
                </a:extLst>
              </p:cNvPr>
              <p:cNvSpPr/>
              <p:nvPr/>
            </p:nvSpPr>
            <p:spPr>
              <a:xfrm>
                <a:off x="7308443" y="1007807"/>
                <a:ext cx="755298" cy="507002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Level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5</a:t>
                </a:r>
                <a:endPara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506D5CE8-D28D-4BF8-882D-77B5153C91EB}"/>
                  </a:ext>
                </a:extLst>
              </p:cNvPr>
              <p:cNvGrpSpPr/>
              <p:nvPr/>
            </p:nvGrpSpPr>
            <p:grpSpPr>
              <a:xfrm>
                <a:off x="6729672" y="3186551"/>
                <a:ext cx="1912841" cy="378606"/>
                <a:chOff x="7157410" y="3633088"/>
                <a:chExt cx="1912841" cy="378606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36A13352-673D-4D5B-842C-AAAEF942E2F3}"/>
                    </a:ext>
                  </a:extLst>
                </p:cNvPr>
                <p:cNvSpPr txBox="1"/>
                <p:nvPr/>
              </p:nvSpPr>
              <p:spPr>
                <a:xfrm>
                  <a:off x="7583946" y="3642362"/>
                  <a:ext cx="14863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□ 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le </a:t>
                  </a:r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□</a:t>
                  </a:r>
                  <a:r>
                    <a:rPr lang="en-US" altLang="ko-KR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dirty="0" err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hant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xmlns="" id="{8CAB8842-512D-4D1D-B528-9E88FB036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7410" y="3633088"/>
                  <a:ext cx="375439" cy="375439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8BAF1BB8-29E9-4A21-A148-E9D9CDD7F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77" b="96616" l="1346" r="98250">
                            <a14:foregroundMark x1="54374" y1="31134" x2="54374" y2="31134"/>
                            <a14:foregroundMark x1="66218" y1="33503" x2="66218" y2="33503"/>
                            <a14:foregroundMark x1="3903" y1="44501" x2="3903" y2="44501"/>
                            <a14:foregroundMark x1="4038" y1="42301" x2="4038" y2="42301"/>
                            <a14:foregroundMark x1="1615" y1="43824" x2="1615" y2="43824"/>
                            <a14:foregroundMark x1="55585" y1="6261" x2="55585" y2="6261"/>
                            <a14:foregroundMark x1="62719" y1="677" x2="62719" y2="677"/>
                            <a14:foregroundMark x1="23957" y1="89679" x2="23957" y2="89679"/>
                            <a14:foregroundMark x1="44684" y1="96616" x2="44684" y2="96616"/>
                            <a14:foregroundMark x1="91655" y1="64805" x2="91655" y2="64805"/>
                            <a14:foregroundMark x1="98250" y1="61421" x2="98250" y2="6142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60995" y="1778557"/>
                <a:ext cx="1450195" cy="115352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087055A2-99E3-44BE-A669-0A9B3B4CA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2605" y="3720602"/>
                <a:ext cx="2466975" cy="243840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xmlns="" id="{19EB0AE6-B19F-42CE-9BE1-79EB4D0088F4}"/>
                </a:ext>
              </a:extLst>
            </p:cNvPr>
            <p:cNvGrpSpPr/>
            <p:nvPr/>
          </p:nvGrpSpPr>
          <p:grpSpPr>
            <a:xfrm>
              <a:off x="3248950" y="1007807"/>
              <a:ext cx="1943100" cy="4709350"/>
              <a:chOff x="3419872" y="1007807"/>
              <a:chExt cx="1943100" cy="470935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6B1F4A9C-B566-4082-BF8F-7C95574F6075}"/>
                  </a:ext>
                </a:extLst>
              </p:cNvPr>
              <p:cNvSpPr/>
              <p:nvPr/>
            </p:nvSpPr>
            <p:spPr>
              <a:xfrm>
                <a:off x="4013773" y="1007807"/>
                <a:ext cx="755298" cy="50700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Level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210 상상공작소 L" panose="02020603020101020101" pitchFamily="18" charset="-127"/>
                    <a:ea typeface="210 상상공작소 L" panose="02020603020101020101" pitchFamily="18" charset="-127"/>
                  </a:rPr>
                  <a:t>3</a:t>
                </a:r>
                <a:endParaRPr lang="ko-KR" altLang="en-US" sz="1200" dirty="0">
                  <a:solidFill>
                    <a:schemeClr val="tx1"/>
                  </a:solidFill>
                  <a:latin typeface="210 상상공작소 L" panose="02020603020101020101" pitchFamily="18" charset="-127"/>
                  <a:ea typeface="210 상상공작소 L" panose="02020603020101020101" pitchFamily="18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AF2DCA5A-146D-4C4F-9811-C6CA16894811}"/>
                  </a:ext>
                </a:extLst>
              </p:cNvPr>
              <p:cNvGrpSpPr/>
              <p:nvPr/>
            </p:nvGrpSpPr>
            <p:grpSpPr>
              <a:xfrm>
                <a:off x="3662753" y="3176971"/>
                <a:ext cx="1457339" cy="378606"/>
                <a:chOff x="3735689" y="3684750"/>
                <a:chExt cx="1457339" cy="378606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EFF8E398-92A7-492E-AEBA-A1E501A4C8F0}"/>
                    </a:ext>
                  </a:extLst>
                </p:cNvPr>
                <p:cNvSpPr txBox="1"/>
                <p:nvPr/>
              </p:nvSpPr>
              <p:spPr>
                <a:xfrm>
                  <a:off x="4162226" y="3694024"/>
                  <a:ext cx="1030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□ </a:t>
                  </a:r>
                  <a:r>
                    <a:rPr lang="en-US" altLang="ko-KR" dirty="0" err="1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ouse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xmlns="" id="{488755B8-6424-44A2-8741-23A4A8933D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5689" y="3684750"/>
                  <a:ext cx="375439" cy="375439"/>
                </a:xfrm>
                <a:prstGeom prst="rect">
                  <a:avLst/>
                </a:prstGeom>
              </p:spPr>
            </p:pic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802436DB-7DBB-48CA-BA47-CC10DBCD6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9872" y="3783582"/>
                <a:ext cx="1943100" cy="193357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9E5B523D-E26E-41D7-B046-7002EB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38" b="91875" l="10000" r="90000">
                            <a14:foregroundMark x1="34844" y1="8438" x2="34844" y2="8438"/>
                            <a14:foregroundMark x1="32031" y1="61094" x2="32031" y2="61094"/>
                            <a14:foregroundMark x1="32344" y1="57031" x2="32344" y2="57031"/>
                            <a14:foregroundMark x1="36719" y1="91875" x2="36719" y2="9187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66325" y="1624224"/>
                <a:ext cx="1450195" cy="1450195"/>
              </a:xfrm>
              <a:prstGeom prst="rect">
                <a:avLst/>
              </a:prstGeom>
            </p:spPr>
          </p:pic>
        </p:grp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B57D2BDD-E3FD-49A2-9312-D0AF665CB889}"/>
              </a:ext>
            </a:extLst>
          </p:cNvPr>
          <p:cNvCxnSpPr/>
          <p:nvPr/>
        </p:nvCxnSpPr>
        <p:spPr>
          <a:xfrm flipV="1">
            <a:off x="8339488" y="6525349"/>
            <a:ext cx="804512" cy="1833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2D9B4-78ED-4908-8F2D-3EF04C9D000E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61584" y="983838"/>
            <a:ext cx="764657" cy="604972"/>
            <a:chOff x="1351352" y="3050399"/>
            <a:chExt cx="764657" cy="60497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BB7535B2-702C-4A6D-B58C-30EA012F5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3908" b="99399" l="3323" r="45886">
                          <a14:foregroundMark x1="5380" y1="69539" x2="5222" y2="76754"/>
                          <a14:foregroundMark x1="6329" y1="62325" x2="3797" y2="76954"/>
                          <a14:foregroundMark x1="6646" y1="63126" x2="11709" y2="58717"/>
                          <a14:foregroundMark x1="17405" y1="54709" x2="31171" y2="54509"/>
                          <a14:foregroundMark x1="44623" y1="71127" x2="43987" y2="75952"/>
                          <a14:foregroundMark x1="16456" y1="94790" x2="27373" y2="94389"/>
                          <a14:foregroundMark x1="32712" y1="94869" x2="34177" y2="94188"/>
                          <a14:foregroundMark x1="22836" y1="95235" x2="43354" y2="83968"/>
                          <a14:foregroundMark x1="41930" y1="83768" x2="35285" y2="92184"/>
                          <a14:foregroundMark x1="38449" y1="89379" x2="35601" y2="92184"/>
                          <a14:foregroundMark x1="39082" y1="89379" x2="34494" y2="93788"/>
                          <a14:foregroundMark x1="36234" y1="92385" x2="32672" y2="94802"/>
                          <a14:foregroundMark x1="43871" y1="77355" x2="44778" y2="75351"/>
                          <a14:foregroundMark x1="37975" y1="90381" x2="43055" y2="79158"/>
                          <a14:foregroundMark x1="43987" y1="80561" x2="41772" y2="84770"/>
                          <a14:foregroundMark x1="44304" y1="81563" x2="39241" y2="89178"/>
                          <a14:foregroundMark x1="41456" y1="86373" x2="34335" y2="93988"/>
                          <a14:foregroundMark x1="39873" y1="90381" x2="33103" y2="95526"/>
                          <a14:foregroundMark x1="29442" y1="97300" x2="29082" y2="97337"/>
                          <a14:foregroundMark x1="34335" y1="96794" x2="33886" y2="96840"/>
                          <a14:foregroundMark x1="42247" y1="65130" x2="43773" y2="69477"/>
                          <a14:backgroundMark x1="45886" y1="77355" x2="45886" y2="79158"/>
                          <a14:backgroundMark x1="44937" y1="69739" x2="44937" y2="69739"/>
                          <a14:backgroundMark x1="45095" y1="68938" x2="45570" y2="70741"/>
                          <a14:backgroundMark x1="33861" y1="97996" x2="29905" y2="98196"/>
                          <a14:backgroundMark x1="29905" y1="98998" x2="16139" y2="98597"/>
                          <a14:backgroundMark x1="34335" y1="97595" x2="33070" y2="979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4" t="48974" r="51694" b="-1388"/>
            <a:stretch/>
          </p:blipFill>
          <p:spPr>
            <a:xfrm>
              <a:off x="1351352" y="3050399"/>
              <a:ext cx="719522" cy="6049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3348C185-74AE-43AE-BA94-7136F5D0F6A0}"/>
                </a:ext>
              </a:extLst>
            </p:cNvPr>
            <p:cNvSpPr/>
            <p:nvPr/>
          </p:nvSpPr>
          <p:spPr>
            <a:xfrm>
              <a:off x="1558620" y="3214176"/>
              <a:ext cx="154032" cy="205376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5593C9BF-CE37-423D-AC4B-7B0DCF3A44C1}"/>
                </a:ext>
              </a:extLst>
            </p:cNvPr>
            <p:cNvSpPr/>
            <p:nvPr/>
          </p:nvSpPr>
          <p:spPr>
            <a:xfrm>
              <a:off x="1738325" y="3228845"/>
              <a:ext cx="154032" cy="205376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71A846F-F886-4F5E-B8BC-C11BAC134D96}"/>
                </a:ext>
              </a:extLst>
            </p:cNvPr>
            <p:cNvSpPr/>
            <p:nvPr/>
          </p:nvSpPr>
          <p:spPr>
            <a:xfrm>
              <a:off x="1545500" y="3293574"/>
              <a:ext cx="154032" cy="140646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8EB29636-4F25-4AE4-A716-659FCB8DB858}"/>
                </a:ext>
              </a:extLst>
            </p:cNvPr>
            <p:cNvSpPr/>
            <p:nvPr/>
          </p:nvSpPr>
          <p:spPr>
            <a:xfrm>
              <a:off x="1725205" y="3370425"/>
              <a:ext cx="128358" cy="98253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1BB03A46-CD1C-4AD4-B646-F8CF20AE5913}"/>
                </a:ext>
              </a:extLst>
            </p:cNvPr>
            <p:cNvSpPr/>
            <p:nvPr/>
          </p:nvSpPr>
          <p:spPr>
            <a:xfrm>
              <a:off x="1744602" y="3360904"/>
              <a:ext cx="128358" cy="98253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677EEBBA-E631-40DF-8FFD-F9D9A8EBEE14}"/>
                </a:ext>
              </a:extLst>
            </p:cNvPr>
            <p:cNvSpPr/>
            <p:nvPr/>
          </p:nvSpPr>
          <p:spPr>
            <a:xfrm>
              <a:off x="1786220" y="3282406"/>
              <a:ext cx="128358" cy="98253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120F050-136E-4580-A981-6C42C2B2BC56}"/>
                </a:ext>
              </a:extLst>
            </p:cNvPr>
            <p:cNvSpPr txBox="1"/>
            <p:nvPr/>
          </p:nvSpPr>
          <p:spPr>
            <a:xfrm>
              <a:off x="1512712" y="3196074"/>
              <a:ext cx="6032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영어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110211" y="981311"/>
            <a:ext cx="712230" cy="577450"/>
            <a:chOff x="743644" y="3443256"/>
            <a:chExt cx="712230" cy="5774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797A7B8B-E1C1-433B-8FE5-D9B912F3D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806" b="46894" l="2690" r="45570">
                          <a14:foregroundMark x1="6171" y1="19439" x2="4430" y2="35671"/>
                          <a14:foregroundMark x1="4905" y1="15631" x2="3686" y2="29843"/>
                          <a14:foregroundMark x1="5380" y1="16834" x2="27215" y2="4810"/>
                          <a14:foregroundMark x1="27215" y1="4810" x2="30538" y2="5611"/>
                          <a14:foregroundMark x1="19436" y1="3086" x2="19110" y2="3079"/>
                          <a14:foregroundMark x1="24842" y1="3206" x2="22253" y2="3149"/>
                          <a14:foregroundMark x1="12342" y1="6012" x2="3323" y2="22445"/>
                          <a14:foregroundMark x1="3006" y1="20040" x2="9494" y2="8016"/>
                          <a14:foregroundMark x1="14241" y1="46092" x2="29589" y2="45291"/>
                          <a14:foregroundMark x1="18987" y1="44088" x2="32437" y2="44890"/>
                          <a14:foregroundMark x1="33070" y1="43086" x2="41297" y2="32465"/>
                          <a14:foregroundMark x1="33703" y1="42285" x2="39557" y2="34870"/>
                          <a14:foregroundMark x1="32595" y1="47094" x2="41139" y2="36473"/>
                          <a14:foregroundMark x1="39399" y1="37675" x2="44397" y2="19011"/>
                          <a14:foregroundMark x1="42563" y1="33066" x2="45570" y2="28257"/>
                          <a14:foregroundMark x1="34810" y1="46693" x2="41930" y2="36673"/>
                          <a14:foregroundMark x1="37025" y1="44088" x2="41930" y2="36673"/>
                          <a14:foregroundMark x1="39082" y1="41683" x2="42405" y2="35872"/>
                          <a14:foregroundMark x1="40981" y1="40481" x2="43038" y2="33667"/>
                          <a14:foregroundMark x1="41456" y1="36473" x2="41930" y2="32465"/>
                          <a14:foregroundMark x1="7911" y1="10621" x2="5538" y2="17836"/>
                          <a14:foregroundMark x1="4272" y1="34469" x2="6962" y2="39880"/>
                          <a14:foregroundMark x1="6013" y1="13627" x2="8861" y2="11623"/>
                          <a14:backgroundMark x1="14082" y1="3206" x2="19146" y2="3006"/>
                          <a14:backgroundMark x1="19778" y1="2405" x2="22627" y2="2405"/>
                          <a14:backgroundMark x1="44304" y1="10621" x2="46044" y2="18437"/>
                          <a14:backgroundMark x1="2215" y1="30862" x2="4034" y2="34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85" b="49874"/>
            <a:stretch/>
          </p:blipFill>
          <p:spPr>
            <a:xfrm>
              <a:off x="743644" y="3443256"/>
              <a:ext cx="712230" cy="5774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B97DB3E2-F4DD-422C-8B6E-87CFC56FAA81}"/>
                </a:ext>
              </a:extLst>
            </p:cNvPr>
            <p:cNvSpPr/>
            <p:nvPr/>
          </p:nvSpPr>
          <p:spPr>
            <a:xfrm>
              <a:off x="936884" y="3619371"/>
              <a:ext cx="333377" cy="98063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B071522-E5B1-45FF-8B17-02942AEF1B39}"/>
                </a:ext>
              </a:extLst>
            </p:cNvPr>
            <p:cNvSpPr/>
            <p:nvPr/>
          </p:nvSpPr>
          <p:spPr>
            <a:xfrm>
              <a:off x="915927" y="3702939"/>
              <a:ext cx="333377" cy="67954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8DAB1461-14AD-49BB-A177-9C50C8C59201}"/>
                </a:ext>
              </a:extLst>
            </p:cNvPr>
            <p:cNvSpPr/>
            <p:nvPr/>
          </p:nvSpPr>
          <p:spPr>
            <a:xfrm>
              <a:off x="894970" y="3732295"/>
              <a:ext cx="333377" cy="67954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AF37B63-2A41-4072-8B5F-DD5A5859BB47}"/>
                </a:ext>
              </a:extLst>
            </p:cNvPr>
            <p:cNvSpPr/>
            <p:nvPr/>
          </p:nvSpPr>
          <p:spPr>
            <a:xfrm>
              <a:off x="1116526" y="3735247"/>
              <a:ext cx="172953" cy="60534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964F0E6B-A070-4074-8D73-002DB706C655}"/>
                </a:ext>
              </a:extLst>
            </p:cNvPr>
            <p:cNvSpPr/>
            <p:nvPr/>
          </p:nvSpPr>
          <p:spPr>
            <a:xfrm>
              <a:off x="1102971" y="3790779"/>
              <a:ext cx="146333" cy="58461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2F3B118A-636D-4C60-A683-FB3558F408CB}"/>
                </a:ext>
              </a:extLst>
            </p:cNvPr>
            <p:cNvSpPr/>
            <p:nvPr/>
          </p:nvSpPr>
          <p:spPr>
            <a:xfrm>
              <a:off x="1097087" y="3814529"/>
              <a:ext cx="136682" cy="67954"/>
            </a:xfrm>
            <a:prstGeom prst="rect">
              <a:avLst/>
            </a:prstGeom>
            <a:solidFill>
              <a:srgbClr val="FFF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46EAA14-232A-4B8C-969E-3B70AF5E5902}"/>
                </a:ext>
              </a:extLst>
            </p:cNvPr>
            <p:cNvSpPr txBox="1"/>
            <p:nvPr/>
          </p:nvSpPr>
          <p:spPr>
            <a:xfrm>
              <a:off x="852085" y="3568408"/>
              <a:ext cx="6032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한글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086530" y="980728"/>
            <a:ext cx="779191" cy="594044"/>
            <a:chOff x="1966353" y="3444597"/>
            <a:chExt cx="779191" cy="594044"/>
          </a:xfrm>
        </p:grpSpPr>
        <p:grpSp>
          <p:nvGrpSpPr>
            <p:cNvPr id="24" name="그룹 23"/>
            <p:cNvGrpSpPr/>
            <p:nvPr/>
          </p:nvGrpSpPr>
          <p:grpSpPr>
            <a:xfrm>
              <a:off x="1966353" y="3444597"/>
              <a:ext cx="779191" cy="594044"/>
              <a:chOff x="1966353" y="3444597"/>
              <a:chExt cx="779191" cy="59404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17B95573-1C1E-4697-8D51-FB1202113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810" b="48297" l="51266" r="95095">
                            <a14:foregroundMark x1="58228" y1="12425" x2="57911" y2="29860"/>
                            <a14:foregroundMark x1="53797" y1="22846" x2="70253" y2="48297"/>
                            <a14:foregroundMark x1="70253" y1="48297" x2="82278" y2="44890"/>
                            <a14:foregroundMark x1="51582" y1="22044" x2="51266" y2="28657"/>
                            <a14:foregroundMark x1="52532" y1="18036" x2="57278" y2="10822"/>
                            <a14:foregroundMark x1="57120" y1="10220" x2="51266" y2="18838"/>
                            <a14:foregroundMark x1="68513" y1="5210" x2="78956" y2="5411"/>
                            <a14:foregroundMark x1="93829" y1="26453" x2="95095" y2="29058"/>
                            <a14:foregroundMark x1="93829" y1="26052" x2="94778" y2="27655"/>
                            <a14:foregroundMark x1="52848" y1="15631" x2="57595" y2="10220"/>
                            <a14:foregroundMark x1="92405" y1="28056" x2="94620" y2="298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78" b="50541"/>
              <a:stretch/>
            </p:blipFill>
            <p:spPr>
              <a:xfrm>
                <a:off x="1966353" y="3444597"/>
                <a:ext cx="779191" cy="594044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F2A4DD00-5DB2-4E54-86A2-D7330321BAB9}"/>
                  </a:ext>
                </a:extLst>
              </p:cNvPr>
              <p:cNvSpPr/>
              <p:nvPr/>
            </p:nvSpPr>
            <p:spPr>
              <a:xfrm>
                <a:off x="2144278" y="3628216"/>
                <a:ext cx="347580" cy="70932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B8A608D7-4F95-47CF-911A-CD492EE424B1}"/>
                  </a:ext>
                </a:extLst>
              </p:cNvPr>
              <p:cNvSpPr/>
              <p:nvPr/>
            </p:nvSpPr>
            <p:spPr>
              <a:xfrm>
                <a:off x="2144277" y="3691935"/>
                <a:ext cx="347580" cy="70932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80C0BA5F-E193-4410-B2D1-8DA3F418E895}"/>
                  </a:ext>
                </a:extLst>
              </p:cNvPr>
              <p:cNvSpPr/>
              <p:nvPr/>
            </p:nvSpPr>
            <p:spPr>
              <a:xfrm>
                <a:off x="2137765" y="3745951"/>
                <a:ext cx="347580" cy="70932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D6CF7F2A-CDA8-425A-B3C1-9A5BF5EF44BF}"/>
                  </a:ext>
                </a:extLst>
              </p:cNvPr>
              <p:cNvSpPr/>
              <p:nvPr/>
            </p:nvSpPr>
            <p:spPr>
              <a:xfrm>
                <a:off x="2144277" y="3814667"/>
                <a:ext cx="350408" cy="66889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EE5405E2-4DF1-4DB5-A202-249C98797E61}"/>
                  </a:ext>
                </a:extLst>
              </p:cNvPr>
              <p:cNvSpPr/>
              <p:nvPr/>
            </p:nvSpPr>
            <p:spPr>
              <a:xfrm>
                <a:off x="2119663" y="3720189"/>
                <a:ext cx="59990" cy="70932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3902A3E2-098E-4C53-A391-2002607786BD}"/>
                  </a:ext>
                </a:extLst>
              </p:cNvPr>
              <p:cNvSpPr/>
              <p:nvPr/>
            </p:nvSpPr>
            <p:spPr>
              <a:xfrm>
                <a:off x="2463988" y="3720823"/>
                <a:ext cx="59990" cy="70932"/>
              </a:xfrm>
              <a:prstGeom prst="rect">
                <a:avLst/>
              </a:prstGeom>
              <a:solidFill>
                <a:srgbClr val="FFFB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C698F77-0E48-414E-B0A7-F09C1C0B6A08}"/>
                </a:ext>
              </a:extLst>
            </p:cNvPr>
            <p:cNvSpPr txBox="1"/>
            <p:nvPr/>
          </p:nvSpPr>
          <p:spPr>
            <a:xfrm>
              <a:off x="2051720" y="3573016"/>
              <a:ext cx="6032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210 상상공작소 L" panose="02020603020101020101" pitchFamily="18" charset="-127"/>
                  <a:ea typeface="210 상상공작소 L" panose="02020603020101020101" pitchFamily="18" charset="-127"/>
                </a:rPr>
                <a:t>수학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61" y="2004593"/>
            <a:ext cx="1849269" cy="102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잔치, 풍선, 색, 경기, 비행, 플라이, 자유, 색상, 재미, 플레이, 아이 들, 파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1584176" cy="15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259632" y="32036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□ </a:t>
            </a:r>
            <a:r>
              <a:rPr lang="ko-KR" altLang="en-US" dirty="0"/>
              <a:t>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62181" y="3230956"/>
            <a:ext cx="139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3+1=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□</a:t>
            </a:r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9E5B523D-E26E-41D7-B046-7002EBA06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38" b="91875" l="10000" r="90000">
                        <a14:foregroundMark x1="34844" y1="8438" x2="34844" y2="8438"/>
                        <a14:foregroundMark x1="32031" y1="61094" x2="32031" y2="61094"/>
                        <a14:foregroundMark x1="32344" y1="57031" x2="32344" y2="57031"/>
                        <a14:foregroundMark x1="36719" y1="91875" x2="36719" y2="9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443" y="1640198"/>
            <a:ext cx="1450195" cy="14501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FF8E398-92A7-492E-AEBA-A1E501A4C8F0}"/>
              </a:ext>
            </a:extLst>
          </p:cNvPr>
          <p:cNvSpPr txBox="1"/>
          <p:nvPr/>
        </p:nvSpPr>
        <p:spPr>
          <a:xfrm>
            <a:off x="4278408" y="3202219"/>
            <a:ext cx="103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□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ouse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488755B8-6424-44A2-8741-23A4A8933D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71" y="3192945"/>
            <a:ext cx="375439" cy="375439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3582"/>
            <a:ext cx="20383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805014"/>
            <a:ext cx="21336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32" y="3801562"/>
            <a:ext cx="20574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88755B8-6424-44A2-8741-23A4A8933D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98" y="3192945"/>
            <a:ext cx="375439" cy="375439"/>
          </a:xfrm>
          <a:prstGeom prst="rect">
            <a:avLst/>
          </a:prstGeom>
        </p:spPr>
      </p:pic>
      <p:cxnSp>
        <p:nvCxnSpPr>
          <p:cNvPr id="58" name="직선 연결선 57"/>
          <p:cNvCxnSpPr>
            <a:endCxn id="59" idx="1"/>
          </p:cNvCxnSpPr>
          <p:nvPr/>
        </p:nvCxnSpPr>
        <p:spPr>
          <a:xfrm>
            <a:off x="-36512" y="6525344"/>
            <a:ext cx="6889695" cy="1833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853183" y="6359016"/>
            <a:ext cx="1486305" cy="36933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종합설계제안서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87D537E-F70C-465C-9144-21C759956784}"/>
              </a:ext>
            </a:extLst>
          </p:cNvPr>
          <p:cNvSpPr txBox="1"/>
          <p:nvPr/>
        </p:nvSpPr>
        <p:spPr>
          <a:xfrm>
            <a:off x="292475" y="72452"/>
            <a:ext cx="52450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5257CD9-DB28-44DB-9ECE-3735CC8F9B76}"/>
              </a:ext>
            </a:extLst>
          </p:cNvPr>
          <p:cNvSpPr txBox="1"/>
          <p:nvPr/>
        </p:nvSpPr>
        <p:spPr>
          <a:xfrm>
            <a:off x="755576" y="164785"/>
            <a:ext cx="32335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8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3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수행 시나리오</a:t>
            </a:r>
          </a:p>
        </p:txBody>
      </p:sp>
    </p:spTree>
    <p:extLst>
      <p:ext uri="{BB962C8B-B14F-4D97-AF65-F5344CB8AC3E}">
        <p14:creationId xmlns:p14="http://schemas.microsoft.com/office/powerpoint/2010/main" val="2964178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633</Words>
  <Application>Microsoft Office PowerPoint</Application>
  <PresentationFormat>화면 슬라이드 쇼(4:3)</PresentationFormat>
  <Paragraphs>223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210 상상공작소 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mycom</dc:creator>
  <cp:lastModifiedBy>User</cp:lastModifiedBy>
  <cp:revision>152</cp:revision>
  <cp:lastPrinted>2018-01-22T02:46:44Z</cp:lastPrinted>
  <dcterms:created xsi:type="dcterms:W3CDTF">2015-10-31T15:28:32Z</dcterms:created>
  <dcterms:modified xsi:type="dcterms:W3CDTF">2018-01-22T03:01:18Z</dcterms:modified>
</cp:coreProperties>
</file>